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0" r:id="rId3"/>
    <p:sldId id="258" r:id="rId4"/>
    <p:sldId id="267" r:id="rId5"/>
    <p:sldId id="269" r:id="rId6"/>
    <p:sldId id="296" r:id="rId7"/>
    <p:sldId id="270" r:id="rId8"/>
    <p:sldId id="268" r:id="rId9"/>
    <p:sldId id="280" r:id="rId10"/>
    <p:sldId id="278" r:id="rId11"/>
    <p:sldId id="281" r:id="rId12"/>
    <p:sldId id="279" r:id="rId13"/>
    <p:sldId id="289" r:id="rId14"/>
    <p:sldId id="287" r:id="rId15"/>
    <p:sldId id="288" r:id="rId16"/>
    <p:sldId id="276" r:id="rId17"/>
    <p:sldId id="293" r:id="rId18"/>
    <p:sldId id="294" r:id="rId19"/>
    <p:sldId id="271" r:id="rId20"/>
    <p:sldId id="290" r:id="rId21"/>
    <p:sldId id="273" r:id="rId22"/>
    <p:sldId id="277" r:id="rId23"/>
    <p:sldId id="29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8000"/>
    <a:srgbClr val="00FFFF"/>
    <a:srgbClr val="00FF00"/>
    <a:srgbClr val="0033CC"/>
    <a:srgbClr val="CC0066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D8AE3-2CF4-46E6-A515-DDF5C14A5FE6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50B51-77D5-4735-9829-519D1D8B04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13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1BF2D-E3EA-40B9-AA88-592A6F559550}" type="datetimeFigureOut">
              <a:rPr lang="ru-RU" smtClean="0"/>
              <a:pPr/>
              <a:t>28.02.2024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0689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qaq2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Содержимое 5"/>
          <p:cNvSpPr txBox="1">
            <a:spLocks/>
          </p:cNvSpPr>
          <p:nvPr/>
        </p:nvSpPr>
        <p:spPr>
          <a:xfrm>
            <a:off x="357158" y="1643050"/>
            <a:ext cx="7671226" cy="4522253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Проект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200" b="1" i="1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«ЛУК –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200" b="1" i="1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ЗЕЛЁНЫЙ   ДРУГ»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93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</a:t>
            </a:r>
            <a:endParaRPr kumimoji="0" lang="ru-RU" sz="2300" b="1" i="1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kumimoji="0" lang="ru-RU" sz="8000" b="1" i="1" u="none" strike="noStrike" kern="120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 </a:t>
            </a:r>
            <a:endParaRPr kumimoji="0" lang="ru-RU" sz="8000" b="1" i="1" u="none" strike="noStrike" kern="1200" cap="none" spc="0" normalizeH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80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8000" b="1" i="1" noProof="0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Бабчук</a:t>
            </a:r>
            <a:r>
              <a:rPr lang="ru-RU" sz="8000" b="1" i="1" noProof="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000" b="1" i="1" noProof="0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Дорина</a:t>
            </a:r>
            <a:r>
              <a:rPr lang="ru-RU" sz="8000" b="1" i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i="1" noProof="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Борисовна</a:t>
            </a:r>
            <a:endParaRPr kumimoji="0" lang="ru-RU" sz="8000" b="1" i="1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</a:t>
            </a:r>
            <a:endParaRPr kumimoji="0" lang="ru-RU" sz="80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2024год</a:t>
            </a:r>
            <a:endParaRPr kumimoji="0" lang="ru-RU" sz="8000" b="1" i="1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285728"/>
            <a:ext cx="89297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МБОУ  </a:t>
            </a:r>
            <a:r>
              <a:rPr lang="ru-RU" sz="2000" b="1" i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Видновская</a:t>
            </a:r>
            <a:r>
              <a:rPr lang="ru-RU" sz="2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СОШ № 7 </a:t>
            </a:r>
            <a:endParaRPr lang="ru-RU" sz="20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dirty="0"/>
          </a:p>
        </p:txBody>
      </p:sp>
    </p:spTree>
  </p:cSld>
  <p:clrMapOvr>
    <a:masterClrMapping/>
  </p:clrMapOvr>
  <p:transition advClick="0" advTm="8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780928"/>
            <a:ext cx="4608512" cy="3501008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260648"/>
            <a:ext cx="4608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Все готово</a:t>
            </a:r>
          </a:p>
          <a:p>
            <a:pPr algn="ctr"/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к посадке</a:t>
            </a:r>
          </a:p>
          <a:p>
            <a:pPr algn="ctr"/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лука</a:t>
            </a:r>
          </a:p>
        </p:txBody>
      </p:sp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140968"/>
            <a:ext cx="3816424" cy="3807032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15616" y="260648"/>
            <a:ext cx="407196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Сажаем луковицы </a:t>
            </a:r>
          </a:p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в маленькую грядку</a:t>
            </a:r>
          </a:p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И вырастут они</a:t>
            </a:r>
          </a:p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здесь по порядку! </a:t>
            </a:r>
          </a:p>
          <a:p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68400" y="4254065"/>
            <a:ext cx="233269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Подрастай,</a:t>
            </a:r>
          </a:p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лучок,</a:t>
            </a:r>
          </a:p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скорей.</a:t>
            </a:r>
          </a:p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Наливайся,</a:t>
            </a:r>
          </a:p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зеленей!</a:t>
            </a:r>
          </a:p>
        </p:txBody>
      </p:sp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3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08520" y="142876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332656"/>
            <a:ext cx="42659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Мы ребята, малыши</a:t>
            </a:r>
            <a:b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Любим мы трудиться</a:t>
            </a:r>
            <a:b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Вот посадим лук</a:t>
            </a:r>
            <a:b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Будем им гордиться.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3055" y="764705"/>
            <a:ext cx="3391877" cy="2543908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0714" y="3571876"/>
            <a:ext cx="4447510" cy="2593428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214290"/>
            <a:ext cx="46089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Пойдём с тобою в огород.</a:t>
            </a:r>
          </a:p>
          <a:p>
            <a:r>
              <a:rPr lang="ru-RU" sz="24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Не мало там у нас забот!</a:t>
            </a:r>
          </a:p>
          <a:p>
            <a:r>
              <a:rPr lang="ru-RU" sz="24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Польём лучок из лейки,</a:t>
            </a:r>
          </a:p>
          <a:p>
            <a:r>
              <a:rPr lang="ru-RU" sz="24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И сядем на скамейки.</a:t>
            </a:r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0173" y="1772816"/>
            <a:ext cx="2703414" cy="3600400"/>
          </a:xfrm>
          <a:prstGeom prst="round2DiagRect">
            <a:avLst>
              <a:gd name="adj1" fmla="val 16667"/>
              <a:gd name="adj2" fmla="val 0"/>
            </a:avLst>
          </a:prstGeom>
          <a:noFill/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44529" y="1700808"/>
            <a:ext cx="2703414" cy="3600400"/>
          </a:xfrm>
          <a:prstGeom prst="round2Diag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483768" y="544522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Как чудесно в огороде,</a:t>
            </a:r>
          </a:p>
          <a:p>
            <a:pPr algn="ctr"/>
            <a:r>
              <a:rPr lang="ru-RU" sz="20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Поработать ясным днём!</a:t>
            </a:r>
          </a:p>
          <a:p>
            <a:pPr algn="ctr"/>
            <a:r>
              <a:rPr lang="ru-RU" sz="20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Тёплый луч по грядке бродит,</a:t>
            </a:r>
          </a:p>
          <a:p>
            <a:pPr algn="ctr"/>
            <a:r>
              <a:rPr lang="ru-RU" sz="20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Луком пахнет чернозём.</a:t>
            </a:r>
          </a:p>
        </p:txBody>
      </p:sp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85784" y="0"/>
            <a:ext cx="9429784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785918" y="2143116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571736" y="4684952"/>
            <a:ext cx="51435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Стану я тебя лелеять</a:t>
            </a:r>
            <a:b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Наш кормилец- огород,</a:t>
            </a:r>
            <a:b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Чтобы всходы зеленели</a:t>
            </a:r>
            <a:b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Чтобы лук шикарный рос.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97586" y="116632"/>
            <a:ext cx="3397300" cy="4525963"/>
          </a:xfrm>
          <a:prstGeom prst="round2DiagRect">
            <a:avLst/>
          </a:prstGeom>
          <a:noFill/>
        </p:spPr>
      </p:pic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427" y="188640"/>
            <a:ext cx="3384658" cy="4509120"/>
          </a:xfrm>
          <a:prstGeom prst="round2DiagRect">
            <a:avLst/>
          </a:prstGeom>
          <a:noFill/>
        </p:spPr>
      </p:pic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5" cstate="screen">
            <a:lum/>
          </a:blip>
          <a:stretch>
            <a:fillRect/>
          </a:stretch>
        </p:blipFill>
        <p:spPr>
          <a:xfrm>
            <a:off x="395536" y="3861048"/>
            <a:ext cx="1307440" cy="2854670"/>
          </a:xfrm>
          <a:prstGeom prst="rect">
            <a:avLst/>
          </a:prstGeom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7744" y="4653136"/>
            <a:ext cx="641393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Да, удачный вырос лук.</a:t>
            </a:r>
          </a:p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Всё свершилось. Но не вдруг.</a:t>
            </a:r>
          </a:p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Труды затрачены нами были,</a:t>
            </a:r>
          </a:p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За посадкой мы следили.</a:t>
            </a:r>
          </a:p>
        </p:txBody>
      </p:sp>
      <p:pic>
        <p:nvPicPr>
          <p:cNvPr id="11" name="Picture 2" descr="G:\ФОТО САДИК 2020 Г\1412172892_img_47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980728"/>
            <a:ext cx="3168352" cy="2246398"/>
          </a:xfrm>
          <a:prstGeom prst="ellipse">
            <a:avLst/>
          </a:prstGeom>
          <a:noFill/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6868" y="188641"/>
            <a:ext cx="3244097" cy="4320480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08" y="785794"/>
            <a:ext cx="700089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Теперь мы знаем, что: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Луку, как и любому растению, нужны: свет, тепло, воздух, вода;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Чтобы вырастить лук, нужно трудиться: посадить луковицы, рыхлить землю, поливать растения;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Лук помогает людям не болеть;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В луке много витаминов.</a:t>
            </a:r>
            <a:endParaRPr lang="ru-RU" sz="2800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sz="2800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2071670" y="214290"/>
            <a:ext cx="678661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Хоть Лук порой до слёз доводит,</a:t>
            </a:r>
            <a:b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Но со стола у нас не сходит.</a:t>
            </a:r>
            <a:b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В салат порежем мы лучок,</a:t>
            </a:r>
            <a:b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Иди, сорви скорей пучок.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9792" y="2204865"/>
            <a:ext cx="4248471" cy="37444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80528" y="208642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285984" y="208642"/>
            <a:ext cx="51435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Витамины круглый год,</a:t>
            </a:r>
            <a:b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Так необходимы,</a:t>
            </a:r>
            <a:b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Чтобы нам не болеть</a:t>
            </a:r>
            <a:b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Гриппом и ангиной.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5" y="2204864"/>
            <a:ext cx="3168351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4612" y="1071546"/>
            <a:ext cx="607223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Этап заключительный</a:t>
            </a:r>
            <a:endParaRPr lang="ru-RU" sz="2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Итоги проекта:</a:t>
            </a:r>
          </a:p>
          <a:p>
            <a:pPr lvl="0">
              <a:buFont typeface="Arial" pitchFamily="34" charset="0"/>
              <a:buChar char="•"/>
            </a:pPr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Выставка детского творчества</a:t>
            </a:r>
          </a:p>
          <a:p>
            <a:pPr lvl="0"/>
            <a:endParaRPr lang="ru-RU" sz="2800" b="1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Презентация на тему </a:t>
            </a:r>
          </a:p>
          <a:p>
            <a:pPr lvl="0"/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«Огород на окошке»							</a:t>
            </a:r>
            <a:r>
              <a:rPr lang="ru-RU" dirty="0"/>
              <a:t>		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306924454__.png"/>
          <p:cNvPicPr>
            <a:picLocks noChangeAspect="1"/>
          </p:cNvPicPr>
          <p:nvPr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071670" y="153888"/>
            <a:ext cx="707233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Тип проекта: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познавательно – исследовательский, творческий, коллективный.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Продолжительность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: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ru-RU" sz="2000" b="1" dirty="0" smtClean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краткосрочный.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0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Место проведения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: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вторая младшая группа детского сада.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Объект исследования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: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репчатый лук.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Проблема проекта:</a:t>
            </a:r>
            <a:r>
              <a:rPr kumimoji="0" lang="ru-RU" sz="2000" b="1" i="0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Как можно вырастить зелёный лук на подоконнике? Чем может быть полезен лук? Что можно делать с луком? Исследование полезных свойств лука.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Актуальность:</a:t>
            </a:r>
            <a:r>
              <a:rPr kumimoji="0" lang="ru-RU" sz="2000" b="1" i="0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дети мало едят витаминов. Что дети должны знать о зеленом витамине.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0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Проектная идея:</a:t>
            </a:r>
            <a:r>
              <a:rPr kumimoji="0" lang="ru-RU" sz="2000" b="1" i="0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объединение детей, родителей 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воспитателей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в совместной деятельности: выращивание лука на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подоконнике.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Участники проекта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: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дети,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воспитатели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и родители.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Материалы:</a:t>
            </a:r>
            <a:r>
              <a:rPr kumimoji="0" lang="ru-RU" sz="2000" b="1" i="0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земля, вода, лук,  контейнеры для посадки, лейка для полива, палочки для рыхления земли.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981" y="-142282"/>
            <a:ext cx="9144000" cy="6858000"/>
          </a:xfrm>
          <a:prstGeom prst="rect">
            <a:avLst/>
          </a:prstGeom>
        </p:spPr>
      </p:pic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0" y="3501008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214546" y="571480"/>
            <a:ext cx="6215106" cy="578344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71802" y="9286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786050" y="357166"/>
            <a:ext cx="56436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Любим мы понаблюдать –</a:t>
            </a:r>
          </a:p>
          <a:p>
            <a:r>
              <a:rPr lang="ru-RU" sz="3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а потом зарисовать…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687" y="2492896"/>
            <a:ext cx="3758939" cy="282155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0192" y="1434385"/>
            <a:ext cx="2508670" cy="31467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0" y="3643290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31640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115616" y="404664"/>
            <a:ext cx="735808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Результат:</a:t>
            </a:r>
            <a:endParaRPr kumimoji="0" lang="ru-RU" sz="2800" b="1" i="0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В процессе реализации проекта: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1.</a:t>
            </a:r>
            <a:r>
              <a:rPr lang="ru-RU" sz="2400" b="1" dirty="0" smtClean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Дети </a:t>
            </a:r>
            <a:r>
              <a:rPr lang="ru-RU" sz="24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научились сажать лук и ухаживать за ним.</a:t>
            </a:r>
            <a:endParaRPr lang="ru-RU" sz="2400" b="1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2.Дети </a:t>
            </a:r>
            <a:r>
              <a:rPr lang="ru-RU" sz="24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узнали о пользе лука.</a:t>
            </a:r>
            <a:endParaRPr lang="ru-RU" sz="2400" b="1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3.</a:t>
            </a:r>
            <a:r>
              <a:rPr lang="ru-RU" sz="2400" b="1" dirty="0" smtClean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Дети </a:t>
            </a:r>
            <a:r>
              <a:rPr lang="ru-RU" sz="24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познакомились с художественной литературой об овощах: поговорки, стихи, сказки, загадки;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4.У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детей сформировались знания и представления о росте зеленого лука в комнатных условиях.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5.У детей развился познавательный интерес к объектам природы ближайшего окружения, в частности, к луку;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6.Укрепилось сотрудничество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родителей</a:t>
            </a:r>
            <a:r>
              <a:rPr lang="ru-RU" sz="2400" b="1" dirty="0" err="1" smtClean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,воспитателей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и детей.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8" name="Рисунок 7" descr="qaq2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022" y="0"/>
            <a:ext cx="912397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1571612"/>
            <a:ext cx="7715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Малыши лучок сажали</a:t>
            </a:r>
          </a:p>
          <a:p>
            <a:r>
              <a:rPr lang="ru-RU" sz="36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урожай большой собрали. Витаминов целый клад - приходите все к нам в сад!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qaq2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2397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2492896"/>
            <a:ext cx="86405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СПАСИБО ВСЕМ ЗА ВНИМАНИЕ!</a:t>
            </a:r>
          </a:p>
        </p:txBody>
      </p:sp>
    </p:spTree>
  </p:cSld>
  <p:clrMapOvr>
    <a:masterClrMapping/>
  </p:clrMapOvr>
  <p:transition advTm="10689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Цель: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ru-RU" sz="4000" b="1" i="0" strike="noStrike" kern="1200" cap="none" spc="0" normalizeH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ru-RU" sz="3600" b="1" i="0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В</a:t>
            </a: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ызвать у детей познавательный  интерес к выращиванию  репчатого лука на перо в комнатных условиях. Узнать о его пользе. 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86435"/>
            <a:ext cx="849694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</a:t>
            </a:r>
            <a:r>
              <a:rPr kumimoji="0" lang="ru-RU" sz="2200" b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200" b="1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Упражнять детей ежедневно ухаживать за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луком  </a:t>
            </a: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в комнатных условиях.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Закрепить представления о луке, особенностях внешнего строения, находить «донце» с корнями и верхушку;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Формировать представление детей о необходимости света, тепла, влаги почвы для роста луковиц.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2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Создать условия для наблюдения</a:t>
            </a: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за изменениями роста луковиц в контейнере с почвой.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2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Формировать</a:t>
            </a: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бережное отношения</a:t>
            </a:r>
            <a:r>
              <a:rPr kumimoji="0" lang="ru-RU" sz="2200" b="1" i="0" u="none" strike="noStrike" cap="none" normalizeH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детей</a:t>
            </a: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к природе.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2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Заинтересовать</a:t>
            </a: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выполнять индивидуальные и коллективные поручения.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2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Развивать способность у</a:t>
            </a: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детей видеть результат своего труда.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Вызвать у детей интерес к конкретному объекту- луку, через стихи, загадки, проектно- исследовательскую деятельность.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32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6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48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20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64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80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2428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23528" y="804773"/>
            <a:ext cx="846043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Этап  подготовительный</a:t>
            </a:r>
            <a:endParaRPr kumimoji="0" lang="ru-RU" sz="2800" b="1" i="0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6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-С</a:t>
            </a: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бор художественной литературы: стихи, загадки, пословицы, поговорки, рассказы, сказки про овощи.</a:t>
            </a:r>
            <a:endParaRPr kumimoji="0" lang="ru-RU" sz="26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-Консультация для родителей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«Лук – лекарственное растение»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cs typeface="Courier New" pitchFamily="49" charset="0"/>
              </a:rPr>
              <a:t>-Анкетирование по проектной деятельности.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-Предложить родителям </a:t>
            </a:r>
            <a:r>
              <a:rPr lang="ru-RU" sz="26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приготовить</a:t>
            </a: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для проведения проекта – контейнеры, землю, луковицы для посадки.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-Домашнее задание – просмотр и обсуждение мультфильма «</a:t>
            </a:r>
            <a:r>
              <a:rPr kumimoji="0" lang="ru-RU" sz="2600" b="1" i="0" u="none" strike="noStrike" cap="none" normalizeH="0" baseline="0" dirty="0" err="1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Чиполлино</a:t>
            </a: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»,</a:t>
            </a:r>
            <a:r>
              <a:rPr kumimoji="0" lang="ru-RU" sz="2600" b="1" i="0" u="none" strike="noStrike" cap="none" normalizeH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«</a:t>
            </a:r>
            <a:r>
              <a:rPr kumimoji="0" lang="ru-RU" sz="2600" b="1" i="0" u="none" strike="noStrike" cap="none" normalizeH="0" dirty="0" err="1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Лунтик.Лук</a:t>
            </a:r>
            <a:r>
              <a:rPr kumimoji="0" lang="ru-RU" sz="2600" b="1" i="0" u="none" strike="noStrike" cap="none" normalizeH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»</a:t>
            </a: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-Разбивка грядок на подоконнике в группе.</a:t>
            </a:r>
            <a:r>
              <a:rPr kumimoji="0" lang="ru-RU" sz="26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pic>
        <p:nvPicPr>
          <p:cNvPr id="5" name="Picture 3" descr="G:\ФОТО САДИК 2020 Г\IMG-11045381a38a7b7d5cfeb9b073100b2a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99792" y="2204864"/>
            <a:ext cx="5688632" cy="452596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836712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-Предложить родителям изготовить мини-книжки о луке.</a:t>
            </a:r>
          </a:p>
        </p:txBody>
      </p:sp>
    </p:spTree>
  </p:cSld>
  <p:clrMapOvr>
    <a:masterClrMapping/>
  </p:clrMapOvr>
  <p:transition advTm="10689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675456"/>
            <a:ext cx="9144000" cy="7533456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0" y="3501008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03648" y="83240"/>
            <a:ext cx="65722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36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Этап исследовательский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800" b="1" i="1" dirty="0">
              <a:solidFill>
                <a:srgbClr val="FF0000"/>
              </a:solidFill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1" i="1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1" i="0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908720"/>
            <a:ext cx="734481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1.Рассматривание лука</a:t>
            </a:r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2.</a:t>
            </a:r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Беседы.  </a:t>
            </a:r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3.</a:t>
            </a:r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Чтение и разучивание с детьми стихов, загадок, поговорок о луке (чтение художественной литературы)</a:t>
            </a:r>
            <a:br>
              <a:rPr lang="ru-RU" sz="32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4.Посадка лука </a:t>
            </a:r>
            <a:r>
              <a:rPr lang="ru-RU" sz="3200" b="1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в </a:t>
            </a:r>
            <a:r>
              <a:rPr lang="ru-RU" sz="3200" b="1" smtClean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землю. </a:t>
            </a:r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5.</a:t>
            </a:r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Дидактические игры.</a:t>
            </a:r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6.</a:t>
            </a:r>
            <a:r>
              <a:rPr lang="ru-RU" sz="3200" b="1" dirty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Художественное творчество.</a:t>
            </a:r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endParaRPr lang="ru-RU" sz="2800" dirty="0"/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763688" y="459381"/>
            <a:ext cx="716603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</a:t>
            </a:r>
            <a:r>
              <a:rPr kumimoji="0" lang="ru-RU" sz="3200" b="1" i="1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Предполагаемый  результат: </a:t>
            </a:r>
            <a:endParaRPr kumimoji="0" lang="ru-RU" sz="3200" b="1" i="0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дети научатся сажать и ухаживать за луком и познакомятся с условиями его содержания;</a:t>
            </a:r>
            <a:endParaRPr kumimoji="0" lang="ru-RU" sz="30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у детей сформируются знания и представления о росте зеленого лука в комнатных условиях как в контейнере с почвой;</a:t>
            </a:r>
            <a:endParaRPr kumimoji="0" lang="ru-RU" sz="30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дети узнают о пользе зелёного витамина.</a:t>
            </a:r>
            <a:endParaRPr kumimoji="0" lang="ru-RU" sz="30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641562"/>
            <a:ext cx="3384376" cy="3389138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4" cstate="screen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548680"/>
            <a:ext cx="550072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Я – лук, я – </a:t>
            </a:r>
            <a:r>
              <a:rPr lang="ru-RU" sz="2800" b="1" i="1" dirty="0" err="1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Чиполлино</a:t>
            </a:r>
            <a: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, </a:t>
            </a:r>
            <a:b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Веселый, озорной. </a:t>
            </a:r>
            <a:b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Простуды и ангины </a:t>
            </a:r>
            <a:b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Не справятся со мной.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43768" y="4214818"/>
            <a:ext cx="20002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Находим</a:t>
            </a:r>
          </a:p>
          <a:p>
            <a:r>
              <a:rPr lang="ru-RU" sz="28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у лука верхушку и донце.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2060</TotalTime>
  <Words>755</Words>
  <Application>Microsoft Office PowerPoint</Application>
  <PresentationFormat>Экран (4:3)</PresentationFormat>
  <Paragraphs>143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леха</cp:lastModifiedBy>
  <cp:revision>112</cp:revision>
  <dcterms:created xsi:type="dcterms:W3CDTF">2014-03-23T18:07:04Z</dcterms:created>
  <dcterms:modified xsi:type="dcterms:W3CDTF">2024-02-27T22:33:49Z</dcterms:modified>
</cp:coreProperties>
</file>