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1"/>
  </p:notesMasterIdLst>
  <p:sldIdLst>
    <p:sldId id="262" r:id="rId3"/>
    <p:sldId id="256" r:id="rId4"/>
    <p:sldId id="257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4" r:id="rId15"/>
    <p:sldId id="285" r:id="rId16"/>
    <p:sldId id="286" r:id="rId17"/>
    <p:sldId id="287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AA"/>
    <a:srgbClr val="546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596B-5302-4DB0-BDC6-FE851829043B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6A3BB9A-8259-4FAA-AF7F-8CFE2B739295}">
      <dgm:prSet phldrT="[Текст]"/>
      <dgm:spPr/>
      <dgm:t>
        <a:bodyPr/>
        <a:lstStyle/>
        <a:p>
          <a:r>
            <a:rPr lang="ru-RU" dirty="0" smtClean="0"/>
            <a:t>Общество</a:t>
          </a:r>
          <a:endParaRPr lang="ru-RU" dirty="0"/>
        </a:p>
      </dgm:t>
    </dgm:pt>
    <dgm:pt modelId="{5468BF26-FA8A-4DD9-8E1E-3DBA91938B70}" type="parTrans" cxnId="{432D6DCB-9536-4935-8C64-F332AAA8988A}">
      <dgm:prSet/>
      <dgm:spPr/>
      <dgm:t>
        <a:bodyPr/>
        <a:lstStyle/>
        <a:p>
          <a:endParaRPr lang="ru-RU"/>
        </a:p>
      </dgm:t>
    </dgm:pt>
    <dgm:pt modelId="{4BC3BF99-7F38-4DA5-A372-E33144576D84}" type="sibTrans" cxnId="{432D6DCB-9536-4935-8C64-F332AAA8988A}">
      <dgm:prSet/>
      <dgm:spPr/>
      <dgm:t>
        <a:bodyPr/>
        <a:lstStyle/>
        <a:p>
          <a:endParaRPr lang="ru-RU"/>
        </a:p>
      </dgm:t>
    </dgm:pt>
    <dgm:pt modelId="{C797E7A1-DCD1-41ED-90DE-B8471AFB6D16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Доиндустриальное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(Аграрное традиционное)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D391D-2225-4874-8B75-FF261521BF5C}" type="parTrans" cxnId="{B61D5403-1F55-46BA-8CD0-6C0E71CD7425}">
      <dgm:prSet/>
      <dgm:spPr/>
      <dgm:t>
        <a:bodyPr/>
        <a:lstStyle/>
        <a:p>
          <a:endParaRPr lang="ru-RU"/>
        </a:p>
      </dgm:t>
    </dgm:pt>
    <dgm:pt modelId="{FA0A8E9D-31F4-46C8-A20F-C2AC19E80620}" type="sibTrans" cxnId="{B61D5403-1F55-46BA-8CD0-6C0E71CD7425}">
      <dgm:prSet/>
      <dgm:spPr/>
      <dgm:t>
        <a:bodyPr/>
        <a:lstStyle/>
        <a:p>
          <a:endParaRPr lang="ru-RU"/>
        </a:p>
      </dgm:t>
    </dgm:pt>
    <dgm:pt modelId="{439FE254-8DE2-4949-A27C-DCC0A7252E8D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Индустриальное (промышленное)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41A360-1F76-4EC2-A0A7-C5A9EEB03E9F}" type="parTrans" cxnId="{D0DBC6E0-8243-4D3B-A71B-E467D9BC9BAE}">
      <dgm:prSet/>
      <dgm:spPr/>
      <dgm:t>
        <a:bodyPr/>
        <a:lstStyle/>
        <a:p>
          <a:endParaRPr lang="ru-RU"/>
        </a:p>
      </dgm:t>
    </dgm:pt>
    <dgm:pt modelId="{11F0B462-8CC9-4979-899E-A8C00BB140DD}" type="sibTrans" cxnId="{D0DBC6E0-8243-4D3B-A71B-E467D9BC9BAE}">
      <dgm:prSet/>
      <dgm:spPr/>
      <dgm:t>
        <a:bodyPr/>
        <a:lstStyle/>
        <a:p>
          <a:endParaRPr lang="ru-RU"/>
        </a:p>
      </dgm:t>
    </dgm:pt>
    <dgm:pt modelId="{89C690EA-A906-4771-8039-0250E6B0FAEA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Постиндустриальное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(информационное)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9A64FA-D1D7-4C28-97A8-369FF5F5F0E7}" type="parTrans" cxnId="{49136E8A-BD78-4BF0-98AE-A6F6BCB649B5}">
      <dgm:prSet/>
      <dgm:spPr/>
      <dgm:t>
        <a:bodyPr/>
        <a:lstStyle/>
        <a:p>
          <a:endParaRPr lang="ru-RU"/>
        </a:p>
      </dgm:t>
    </dgm:pt>
    <dgm:pt modelId="{28787493-2899-40B2-A15F-A1FD3F85DFF2}" type="sibTrans" cxnId="{49136E8A-BD78-4BF0-98AE-A6F6BCB649B5}">
      <dgm:prSet/>
      <dgm:spPr/>
      <dgm:t>
        <a:bodyPr/>
        <a:lstStyle/>
        <a:p>
          <a:endParaRPr lang="ru-RU"/>
        </a:p>
      </dgm:t>
    </dgm:pt>
    <dgm:pt modelId="{4242422C-4785-4374-863F-AA9EECEF97E4}" type="pres">
      <dgm:prSet presAssocID="{A7A5596B-5302-4DB0-BDC6-FE85182904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DDD49DA-56D5-4742-A585-BCFE52BF0597}" type="pres">
      <dgm:prSet presAssocID="{D6A3BB9A-8259-4FAA-AF7F-8CFE2B739295}" presName="hierRoot1" presStyleCnt="0">
        <dgm:presLayoutVars>
          <dgm:hierBranch val="init"/>
        </dgm:presLayoutVars>
      </dgm:prSet>
      <dgm:spPr/>
    </dgm:pt>
    <dgm:pt modelId="{A713FC61-722E-4FC5-BAC9-770918002B1C}" type="pres">
      <dgm:prSet presAssocID="{D6A3BB9A-8259-4FAA-AF7F-8CFE2B739295}" presName="rootComposite1" presStyleCnt="0"/>
      <dgm:spPr/>
    </dgm:pt>
    <dgm:pt modelId="{D39D7820-5847-4104-B79B-70F3AFF10F98}" type="pres">
      <dgm:prSet presAssocID="{D6A3BB9A-8259-4FAA-AF7F-8CFE2B739295}" presName="rootText1" presStyleLbl="node0" presStyleIdx="0" presStyleCnt="1" custScaleY="43657" custLinFactNeighborX="-879" custLinFactNeighborY="-92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146DBE-CF02-4857-BF76-3F549624427E}" type="pres">
      <dgm:prSet presAssocID="{D6A3BB9A-8259-4FAA-AF7F-8CFE2B73929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9C1A7B0-3EEB-45BA-9E3A-01E5B62003C3}" type="pres">
      <dgm:prSet presAssocID="{D6A3BB9A-8259-4FAA-AF7F-8CFE2B739295}" presName="hierChild2" presStyleCnt="0"/>
      <dgm:spPr/>
    </dgm:pt>
    <dgm:pt modelId="{1AB408E5-0D81-4C68-888B-6A5C2D40A394}" type="pres">
      <dgm:prSet presAssocID="{D77D391D-2225-4874-8B75-FF261521BF5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59987BD-D879-4C26-9AE8-FAFA99418983}" type="pres">
      <dgm:prSet presAssocID="{C797E7A1-DCD1-41ED-90DE-B8471AFB6D16}" presName="hierRoot2" presStyleCnt="0">
        <dgm:presLayoutVars>
          <dgm:hierBranch val="init"/>
        </dgm:presLayoutVars>
      </dgm:prSet>
      <dgm:spPr/>
    </dgm:pt>
    <dgm:pt modelId="{6D31701C-13B3-460D-BF86-4D974F50A45E}" type="pres">
      <dgm:prSet presAssocID="{C797E7A1-DCD1-41ED-90DE-B8471AFB6D16}" presName="rootComposite" presStyleCnt="0"/>
      <dgm:spPr/>
    </dgm:pt>
    <dgm:pt modelId="{30EFE42A-7544-4CFD-96D3-0B0263CCADEC}" type="pres">
      <dgm:prSet presAssocID="{C797E7A1-DCD1-41ED-90DE-B8471AFB6D16}" presName="rootText" presStyleLbl="node2" presStyleIdx="0" presStyleCnt="3" custScaleX="106546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A34A0B2E-2E25-48E9-9339-74FA8D5F7495}" type="pres">
      <dgm:prSet presAssocID="{C797E7A1-DCD1-41ED-90DE-B8471AFB6D16}" presName="rootConnector" presStyleLbl="node2" presStyleIdx="0" presStyleCnt="3"/>
      <dgm:spPr/>
      <dgm:t>
        <a:bodyPr/>
        <a:lstStyle/>
        <a:p>
          <a:endParaRPr lang="ru-RU"/>
        </a:p>
      </dgm:t>
    </dgm:pt>
    <dgm:pt modelId="{48AFB7FD-19AE-4C45-A0B2-AF3F89453727}" type="pres">
      <dgm:prSet presAssocID="{C797E7A1-DCD1-41ED-90DE-B8471AFB6D16}" presName="hierChild4" presStyleCnt="0"/>
      <dgm:spPr/>
    </dgm:pt>
    <dgm:pt modelId="{7CF7019B-2D7E-4759-81F6-D0BA3C162B41}" type="pres">
      <dgm:prSet presAssocID="{C797E7A1-DCD1-41ED-90DE-B8471AFB6D16}" presName="hierChild5" presStyleCnt="0"/>
      <dgm:spPr/>
    </dgm:pt>
    <dgm:pt modelId="{85573489-8EA9-491C-BCE4-063BF5E5D66D}" type="pres">
      <dgm:prSet presAssocID="{A741A360-1F76-4EC2-A0A7-C5A9EEB03E9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7128846-7DBD-4ACE-984E-9D2A0EF91C6C}" type="pres">
      <dgm:prSet presAssocID="{439FE254-8DE2-4949-A27C-DCC0A7252E8D}" presName="hierRoot2" presStyleCnt="0">
        <dgm:presLayoutVars>
          <dgm:hierBranch val="init"/>
        </dgm:presLayoutVars>
      </dgm:prSet>
      <dgm:spPr/>
    </dgm:pt>
    <dgm:pt modelId="{35CE9F1C-FD9C-46B9-95BB-E0AB9659842A}" type="pres">
      <dgm:prSet presAssocID="{439FE254-8DE2-4949-A27C-DCC0A7252E8D}" presName="rootComposite" presStyleCnt="0"/>
      <dgm:spPr/>
    </dgm:pt>
    <dgm:pt modelId="{F661EE83-7C81-44DF-8017-8F35523EBEE0}" type="pres">
      <dgm:prSet presAssocID="{439FE254-8DE2-4949-A27C-DCC0A7252E8D}" presName="rootText" presStyleLbl="node2" presStyleIdx="1" presStyleCnt="3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AD1F5A71-362C-49D6-9DA5-BA6BBC0DFD06}" type="pres">
      <dgm:prSet presAssocID="{439FE254-8DE2-4949-A27C-DCC0A7252E8D}" presName="rootConnector" presStyleLbl="node2" presStyleIdx="1" presStyleCnt="3"/>
      <dgm:spPr/>
      <dgm:t>
        <a:bodyPr/>
        <a:lstStyle/>
        <a:p>
          <a:endParaRPr lang="ru-RU"/>
        </a:p>
      </dgm:t>
    </dgm:pt>
    <dgm:pt modelId="{02304F7B-B4F8-4F5B-BBC7-429C8C0601DF}" type="pres">
      <dgm:prSet presAssocID="{439FE254-8DE2-4949-A27C-DCC0A7252E8D}" presName="hierChild4" presStyleCnt="0"/>
      <dgm:spPr/>
    </dgm:pt>
    <dgm:pt modelId="{832F3CA4-6E87-4E29-9C2F-9297229FFB2F}" type="pres">
      <dgm:prSet presAssocID="{439FE254-8DE2-4949-A27C-DCC0A7252E8D}" presName="hierChild5" presStyleCnt="0"/>
      <dgm:spPr/>
    </dgm:pt>
    <dgm:pt modelId="{CCB03105-67C4-45D0-ABE6-A2415E07149E}" type="pres">
      <dgm:prSet presAssocID="{649A64FA-D1D7-4C28-97A8-369FF5F5F0E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7106A1E-1E29-4791-95A6-CB45D71A9C16}" type="pres">
      <dgm:prSet presAssocID="{89C690EA-A906-4771-8039-0250E6B0FAEA}" presName="hierRoot2" presStyleCnt="0">
        <dgm:presLayoutVars>
          <dgm:hierBranch val="init"/>
        </dgm:presLayoutVars>
      </dgm:prSet>
      <dgm:spPr/>
    </dgm:pt>
    <dgm:pt modelId="{D4A90E24-0F10-4C63-8CEB-0B32AD0FB8C0}" type="pres">
      <dgm:prSet presAssocID="{89C690EA-A906-4771-8039-0250E6B0FAEA}" presName="rootComposite" presStyleCnt="0"/>
      <dgm:spPr/>
    </dgm:pt>
    <dgm:pt modelId="{C5E185E2-0E0D-4333-975D-5B7F89EDFEDF}" type="pres">
      <dgm:prSet presAssocID="{89C690EA-A906-4771-8039-0250E6B0FAEA}" presName="rootText" presStyleLbl="node2" presStyleIdx="2" presStyleCnt="3" custScaleX="121540" custScaleY="98576">
        <dgm:presLayoutVars>
          <dgm:chPref val="3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17D37A6D-43A4-400F-AA4A-01C5BD5E8EB7}" type="pres">
      <dgm:prSet presAssocID="{89C690EA-A906-4771-8039-0250E6B0FAEA}" presName="rootConnector" presStyleLbl="node2" presStyleIdx="2" presStyleCnt="3"/>
      <dgm:spPr/>
      <dgm:t>
        <a:bodyPr/>
        <a:lstStyle/>
        <a:p>
          <a:endParaRPr lang="ru-RU"/>
        </a:p>
      </dgm:t>
    </dgm:pt>
    <dgm:pt modelId="{0AE42A6E-DACB-48ED-8B5B-BDB8B2DFD406}" type="pres">
      <dgm:prSet presAssocID="{89C690EA-A906-4771-8039-0250E6B0FAEA}" presName="hierChild4" presStyleCnt="0"/>
      <dgm:spPr/>
    </dgm:pt>
    <dgm:pt modelId="{B669558E-05C1-46CD-A41E-D1FCC3EBBC7F}" type="pres">
      <dgm:prSet presAssocID="{89C690EA-A906-4771-8039-0250E6B0FAEA}" presName="hierChild5" presStyleCnt="0"/>
      <dgm:spPr/>
    </dgm:pt>
    <dgm:pt modelId="{F4698C63-67DA-41C3-B623-32A0DAC4C58E}" type="pres">
      <dgm:prSet presAssocID="{D6A3BB9A-8259-4FAA-AF7F-8CFE2B739295}" presName="hierChild3" presStyleCnt="0"/>
      <dgm:spPr/>
    </dgm:pt>
  </dgm:ptLst>
  <dgm:cxnLst>
    <dgm:cxn modelId="{B5F819FA-2C23-48FA-A88C-9AB6FE6D9439}" type="presOf" srcId="{439FE254-8DE2-4949-A27C-DCC0A7252E8D}" destId="{AD1F5A71-362C-49D6-9DA5-BA6BBC0DFD06}" srcOrd="1" destOrd="0" presId="urn:microsoft.com/office/officeart/2005/8/layout/orgChart1"/>
    <dgm:cxn modelId="{49136E8A-BD78-4BF0-98AE-A6F6BCB649B5}" srcId="{D6A3BB9A-8259-4FAA-AF7F-8CFE2B739295}" destId="{89C690EA-A906-4771-8039-0250E6B0FAEA}" srcOrd="2" destOrd="0" parTransId="{649A64FA-D1D7-4C28-97A8-369FF5F5F0E7}" sibTransId="{28787493-2899-40B2-A15F-A1FD3F85DFF2}"/>
    <dgm:cxn modelId="{5722B4BD-BCCA-4792-A0AB-AF2DC6EA49D5}" type="presOf" srcId="{D6A3BB9A-8259-4FAA-AF7F-8CFE2B739295}" destId="{D39D7820-5847-4104-B79B-70F3AFF10F98}" srcOrd="0" destOrd="0" presId="urn:microsoft.com/office/officeart/2005/8/layout/orgChart1"/>
    <dgm:cxn modelId="{D0DBC6E0-8243-4D3B-A71B-E467D9BC9BAE}" srcId="{D6A3BB9A-8259-4FAA-AF7F-8CFE2B739295}" destId="{439FE254-8DE2-4949-A27C-DCC0A7252E8D}" srcOrd="1" destOrd="0" parTransId="{A741A360-1F76-4EC2-A0A7-C5A9EEB03E9F}" sibTransId="{11F0B462-8CC9-4979-899E-A8C00BB140DD}"/>
    <dgm:cxn modelId="{6803591A-30D4-4F7E-B97F-22626DD10DE9}" type="presOf" srcId="{A7A5596B-5302-4DB0-BDC6-FE851829043B}" destId="{4242422C-4785-4374-863F-AA9EECEF97E4}" srcOrd="0" destOrd="0" presId="urn:microsoft.com/office/officeart/2005/8/layout/orgChart1"/>
    <dgm:cxn modelId="{91FCE83E-942F-46E5-99AC-547983F27350}" type="presOf" srcId="{C797E7A1-DCD1-41ED-90DE-B8471AFB6D16}" destId="{A34A0B2E-2E25-48E9-9339-74FA8D5F7495}" srcOrd="1" destOrd="0" presId="urn:microsoft.com/office/officeart/2005/8/layout/orgChart1"/>
    <dgm:cxn modelId="{432D6DCB-9536-4935-8C64-F332AAA8988A}" srcId="{A7A5596B-5302-4DB0-BDC6-FE851829043B}" destId="{D6A3BB9A-8259-4FAA-AF7F-8CFE2B739295}" srcOrd="0" destOrd="0" parTransId="{5468BF26-FA8A-4DD9-8E1E-3DBA91938B70}" sibTransId="{4BC3BF99-7F38-4DA5-A372-E33144576D84}"/>
    <dgm:cxn modelId="{A8987E6E-AC0F-49B0-8211-1737704E5B27}" type="presOf" srcId="{439FE254-8DE2-4949-A27C-DCC0A7252E8D}" destId="{F661EE83-7C81-44DF-8017-8F35523EBEE0}" srcOrd="0" destOrd="0" presId="urn:microsoft.com/office/officeart/2005/8/layout/orgChart1"/>
    <dgm:cxn modelId="{3874B8B1-8DB0-4F16-96BD-69082B23D714}" type="presOf" srcId="{D6A3BB9A-8259-4FAA-AF7F-8CFE2B739295}" destId="{3E146DBE-CF02-4857-BF76-3F549624427E}" srcOrd="1" destOrd="0" presId="urn:microsoft.com/office/officeart/2005/8/layout/orgChart1"/>
    <dgm:cxn modelId="{37471C7E-BE65-4F13-941C-3109F328D6B3}" type="presOf" srcId="{A741A360-1F76-4EC2-A0A7-C5A9EEB03E9F}" destId="{85573489-8EA9-491C-BCE4-063BF5E5D66D}" srcOrd="0" destOrd="0" presId="urn:microsoft.com/office/officeart/2005/8/layout/orgChart1"/>
    <dgm:cxn modelId="{E9BC26A8-8E82-475C-B65B-85061D884FB0}" type="presOf" srcId="{649A64FA-D1D7-4C28-97A8-369FF5F5F0E7}" destId="{CCB03105-67C4-45D0-ABE6-A2415E07149E}" srcOrd="0" destOrd="0" presId="urn:microsoft.com/office/officeart/2005/8/layout/orgChart1"/>
    <dgm:cxn modelId="{656EC012-B86C-4627-AA39-0DD7693DA060}" type="presOf" srcId="{89C690EA-A906-4771-8039-0250E6B0FAEA}" destId="{17D37A6D-43A4-400F-AA4A-01C5BD5E8EB7}" srcOrd="1" destOrd="0" presId="urn:microsoft.com/office/officeart/2005/8/layout/orgChart1"/>
    <dgm:cxn modelId="{64BF478E-0A5D-47EB-B5BD-9182B0C6A68F}" type="presOf" srcId="{D77D391D-2225-4874-8B75-FF261521BF5C}" destId="{1AB408E5-0D81-4C68-888B-6A5C2D40A394}" srcOrd="0" destOrd="0" presId="urn:microsoft.com/office/officeart/2005/8/layout/orgChart1"/>
    <dgm:cxn modelId="{B61D5403-1F55-46BA-8CD0-6C0E71CD7425}" srcId="{D6A3BB9A-8259-4FAA-AF7F-8CFE2B739295}" destId="{C797E7A1-DCD1-41ED-90DE-B8471AFB6D16}" srcOrd="0" destOrd="0" parTransId="{D77D391D-2225-4874-8B75-FF261521BF5C}" sibTransId="{FA0A8E9D-31F4-46C8-A20F-C2AC19E80620}"/>
    <dgm:cxn modelId="{DBB41E55-4983-4741-BC70-A3A1B02AB78B}" type="presOf" srcId="{C797E7A1-DCD1-41ED-90DE-B8471AFB6D16}" destId="{30EFE42A-7544-4CFD-96D3-0B0263CCADEC}" srcOrd="0" destOrd="0" presId="urn:microsoft.com/office/officeart/2005/8/layout/orgChart1"/>
    <dgm:cxn modelId="{797CD1E7-87DE-40AF-AE88-C2148ADB1FA7}" type="presOf" srcId="{89C690EA-A906-4771-8039-0250E6B0FAEA}" destId="{C5E185E2-0E0D-4333-975D-5B7F89EDFEDF}" srcOrd="0" destOrd="0" presId="urn:microsoft.com/office/officeart/2005/8/layout/orgChart1"/>
    <dgm:cxn modelId="{FA0069D2-4739-461E-9DB4-8575BECF515B}" type="presParOf" srcId="{4242422C-4785-4374-863F-AA9EECEF97E4}" destId="{BDDD49DA-56D5-4742-A585-BCFE52BF0597}" srcOrd="0" destOrd="0" presId="urn:microsoft.com/office/officeart/2005/8/layout/orgChart1"/>
    <dgm:cxn modelId="{6AC19F9B-8E04-448E-AD62-B6151FF216A0}" type="presParOf" srcId="{BDDD49DA-56D5-4742-A585-BCFE52BF0597}" destId="{A713FC61-722E-4FC5-BAC9-770918002B1C}" srcOrd="0" destOrd="0" presId="urn:microsoft.com/office/officeart/2005/8/layout/orgChart1"/>
    <dgm:cxn modelId="{0DA971C9-DD5C-4EFE-B28E-AA3F4D7B62BC}" type="presParOf" srcId="{A713FC61-722E-4FC5-BAC9-770918002B1C}" destId="{D39D7820-5847-4104-B79B-70F3AFF10F98}" srcOrd="0" destOrd="0" presId="urn:microsoft.com/office/officeart/2005/8/layout/orgChart1"/>
    <dgm:cxn modelId="{13441D87-5633-4AF8-8E07-7EE5CF904994}" type="presParOf" srcId="{A713FC61-722E-4FC5-BAC9-770918002B1C}" destId="{3E146DBE-CF02-4857-BF76-3F549624427E}" srcOrd="1" destOrd="0" presId="urn:microsoft.com/office/officeart/2005/8/layout/orgChart1"/>
    <dgm:cxn modelId="{D2E94B16-007D-49C5-8CDB-6F5FF0F124FD}" type="presParOf" srcId="{BDDD49DA-56D5-4742-A585-BCFE52BF0597}" destId="{09C1A7B0-3EEB-45BA-9E3A-01E5B62003C3}" srcOrd="1" destOrd="0" presId="urn:microsoft.com/office/officeart/2005/8/layout/orgChart1"/>
    <dgm:cxn modelId="{FE2B7968-9D6F-4518-A6A6-9E01BBFFFFE2}" type="presParOf" srcId="{09C1A7B0-3EEB-45BA-9E3A-01E5B62003C3}" destId="{1AB408E5-0D81-4C68-888B-6A5C2D40A394}" srcOrd="0" destOrd="0" presId="urn:microsoft.com/office/officeart/2005/8/layout/orgChart1"/>
    <dgm:cxn modelId="{AD9C847F-82C4-40D3-8B33-60636BD3D79D}" type="presParOf" srcId="{09C1A7B0-3EEB-45BA-9E3A-01E5B62003C3}" destId="{459987BD-D879-4C26-9AE8-FAFA99418983}" srcOrd="1" destOrd="0" presId="urn:microsoft.com/office/officeart/2005/8/layout/orgChart1"/>
    <dgm:cxn modelId="{BC0D9455-FA4F-491C-8AC8-9C2F6A6487B7}" type="presParOf" srcId="{459987BD-D879-4C26-9AE8-FAFA99418983}" destId="{6D31701C-13B3-460D-BF86-4D974F50A45E}" srcOrd="0" destOrd="0" presId="urn:microsoft.com/office/officeart/2005/8/layout/orgChart1"/>
    <dgm:cxn modelId="{C4E3856F-6421-4D2B-B204-CAD849FEC991}" type="presParOf" srcId="{6D31701C-13B3-460D-BF86-4D974F50A45E}" destId="{30EFE42A-7544-4CFD-96D3-0B0263CCADEC}" srcOrd="0" destOrd="0" presId="urn:microsoft.com/office/officeart/2005/8/layout/orgChart1"/>
    <dgm:cxn modelId="{6C03B6A2-CE45-48DF-8DA2-21E437A21E84}" type="presParOf" srcId="{6D31701C-13B3-460D-BF86-4D974F50A45E}" destId="{A34A0B2E-2E25-48E9-9339-74FA8D5F7495}" srcOrd="1" destOrd="0" presId="urn:microsoft.com/office/officeart/2005/8/layout/orgChart1"/>
    <dgm:cxn modelId="{AFD15492-57BB-47E7-A936-191EAAA9EFF9}" type="presParOf" srcId="{459987BD-D879-4C26-9AE8-FAFA99418983}" destId="{48AFB7FD-19AE-4C45-A0B2-AF3F89453727}" srcOrd="1" destOrd="0" presId="urn:microsoft.com/office/officeart/2005/8/layout/orgChart1"/>
    <dgm:cxn modelId="{2BCB5E4B-210D-46E1-85C6-9B2714E24CA4}" type="presParOf" srcId="{459987BD-D879-4C26-9AE8-FAFA99418983}" destId="{7CF7019B-2D7E-4759-81F6-D0BA3C162B41}" srcOrd="2" destOrd="0" presId="urn:microsoft.com/office/officeart/2005/8/layout/orgChart1"/>
    <dgm:cxn modelId="{50C044B1-FC23-48C8-B4A1-BBCFFAA6CD06}" type="presParOf" srcId="{09C1A7B0-3EEB-45BA-9E3A-01E5B62003C3}" destId="{85573489-8EA9-491C-BCE4-063BF5E5D66D}" srcOrd="2" destOrd="0" presId="urn:microsoft.com/office/officeart/2005/8/layout/orgChart1"/>
    <dgm:cxn modelId="{5EF50C1B-C716-41C3-BBF9-8B700577AC8A}" type="presParOf" srcId="{09C1A7B0-3EEB-45BA-9E3A-01E5B62003C3}" destId="{B7128846-7DBD-4ACE-984E-9D2A0EF91C6C}" srcOrd="3" destOrd="0" presId="urn:microsoft.com/office/officeart/2005/8/layout/orgChart1"/>
    <dgm:cxn modelId="{A113AB30-C510-484C-9C98-6103F73CBC69}" type="presParOf" srcId="{B7128846-7DBD-4ACE-984E-9D2A0EF91C6C}" destId="{35CE9F1C-FD9C-46B9-95BB-E0AB9659842A}" srcOrd="0" destOrd="0" presId="urn:microsoft.com/office/officeart/2005/8/layout/orgChart1"/>
    <dgm:cxn modelId="{AF5F2DFB-9DD1-42C3-83B6-21E5ACE3E817}" type="presParOf" srcId="{35CE9F1C-FD9C-46B9-95BB-E0AB9659842A}" destId="{F661EE83-7C81-44DF-8017-8F35523EBEE0}" srcOrd="0" destOrd="0" presId="urn:microsoft.com/office/officeart/2005/8/layout/orgChart1"/>
    <dgm:cxn modelId="{5398BEAF-A848-4CD3-9FE6-CA806C0FC750}" type="presParOf" srcId="{35CE9F1C-FD9C-46B9-95BB-E0AB9659842A}" destId="{AD1F5A71-362C-49D6-9DA5-BA6BBC0DFD06}" srcOrd="1" destOrd="0" presId="urn:microsoft.com/office/officeart/2005/8/layout/orgChart1"/>
    <dgm:cxn modelId="{DEB54215-BE75-450E-B555-1EEE38C52FAD}" type="presParOf" srcId="{B7128846-7DBD-4ACE-984E-9D2A0EF91C6C}" destId="{02304F7B-B4F8-4F5B-BBC7-429C8C0601DF}" srcOrd="1" destOrd="0" presId="urn:microsoft.com/office/officeart/2005/8/layout/orgChart1"/>
    <dgm:cxn modelId="{9B8639E2-88AE-4E46-9601-65381480A3D3}" type="presParOf" srcId="{B7128846-7DBD-4ACE-984E-9D2A0EF91C6C}" destId="{832F3CA4-6E87-4E29-9C2F-9297229FFB2F}" srcOrd="2" destOrd="0" presId="urn:microsoft.com/office/officeart/2005/8/layout/orgChart1"/>
    <dgm:cxn modelId="{7CDA414C-6A96-4578-AE83-13162946543D}" type="presParOf" srcId="{09C1A7B0-3EEB-45BA-9E3A-01E5B62003C3}" destId="{CCB03105-67C4-45D0-ABE6-A2415E07149E}" srcOrd="4" destOrd="0" presId="urn:microsoft.com/office/officeart/2005/8/layout/orgChart1"/>
    <dgm:cxn modelId="{DDE70774-D763-4B03-B875-247E9617178A}" type="presParOf" srcId="{09C1A7B0-3EEB-45BA-9E3A-01E5B62003C3}" destId="{A7106A1E-1E29-4791-95A6-CB45D71A9C16}" srcOrd="5" destOrd="0" presId="urn:microsoft.com/office/officeart/2005/8/layout/orgChart1"/>
    <dgm:cxn modelId="{2D730BFF-C09D-4E39-9D2E-5C0ED302F90C}" type="presParOf" srcId="{A7106A1E-1E29-4791-95A6-CB45D71A9C16}" destId="{D4A90E24-0F10-4C63-8CEB-0B32AD0FB8C0}" srcOrd="0" destOrd="0" presId="urn:microsoft.com/office/officeart/2005/8/layout/orgChart1"/>
    <dgm:cxn modelId="{DFBCDD37-F723-4B02-B9E7-97F8C0BBE74B}" type="presParOf" srcId="{D4A90E24-0F10-4C63-8CEB-0B32AD0FB8C0}" destId="{C5E185E2-0E0D-4333-975D-5B7F89EDFEDF}" srcOrd="0" destOrd="0" presId="urn:microsoft.com/office/officeart/2005/8/layout/orgChart1"/>
    <dgm:cxn modelId="{AF9C1BBF-EDA4-49B4-B67D-37D44E4EF927}" type="presParOf" srcId="{D4A90E24-0F10-4C63-8CEB-0B32AD0FB8C0}" destId="{17D37A6D-43A4-400F-AA4A-01C5BD5E8EB7}" srcOrd="1" destOrd="0" presId="urn:microsoft.com/office/officeart/2005/8/layout/orgChart1"/>
    <dgm:cxn modelId="{F7C87FFC-5FA1-4E4E-8E34-ECEA1395EB5E}" type="presParOf" srcId="{A7106A1E-1E29-4791-95A6-CB45D71A9C16}" destId="{0AE42A6E-DACB-48ED-8B5B-BDB8B2DFD406}" srcOrd="1" destOrd="0" presId="urn:microsoft.com/office/officeart/2005/8/layout/orgChart1"/>
    <dgm:cxn modelId="{32A3C3DD-FAE1-4265-A63F-A2F97FD861DD}" type="presParOf" srcId="{A7106A1E-1E29-4791-95A6-CB45D71A9C16}" destId="{B669558E-05C1-46CD-A41E-D1FCC3EBBC7F}" srcOrd="2" destOrd="0" presId="urn:microsoft.com/office/officeart/2005/8/layout/orgChart1"/>
    <dgm:cxn modelId="{1463ED79-65E2-4D55-B7DD-375C223F2BC6}" type="presParOf" srcId="{BDDD49DA-56D5-4742-A585-BCFE52BF0597}" destId="{F4698C63-67DA-41C3-B623-32A0DAC4C5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03105-67C4-45D0-ABE6-A2415E07149E}">
      <dsp:nvSpPr>
        <dsp:cNvPr id="0" name=""/>
        <dsp:cNvSpPr/>
      </dsp:nvSpPr>
      <dsp:spPr>
        <a:xfrm>
          <a:off x="4269280" y="616941"/>
          <a:ext cx="2899898" cy="1562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658"/>
              </a:lnTo>
              <a:lnTo>
                <a:pt x="2899898" y="1319658"/>
              </a:lnTo>
              <a:lnTo>
                <a:pt x="2899898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573489-8EA9-491C-BCE4-063BF5E5D66D}">
      <dsp:nvSpPr>
        <dsp:cNvPr id="0" name=""/>
        <dsp:cNvSpPr/>
      </dsp:nvSpPr>
      <dsp:spPr>
        <a:xfrm>
          <a:off x="4115934" y="616941"/>
          <a:ext cx="153345" cy="1562954"/>
        </a:xfrm>
        <a:custGeom>
          <a:avLst/>
          <a:gdLst/>
          <a:ahLst/>
          <a:cxnLst/>
          <a:rect l="0" t="0" r="0" b="0"/>
          <a:pathLst>
            <a:path>
              <a:moveTo>
                <a:pt x="153345" y="0"/>
              </a:moveTo>
              <a:lnTo>
                <a:pt x="153345" y="1319658"/>
              </a:lnTo>
              <a:lnTo>
                <a:pt x="0" y="1319658"/>
              </a:lnTo>
              <a:lnTo>
                <a:pt x="0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408E5-0D81-4C68-888B-6A5C2D40A394}">
      <dsp:nvSpPr>
        <dsp:cNvPr id="0" name=""/>
        <dsp:cNvSpPr/>
      </dsp:nvSpPr>
      <dsp:spPr>
        <a:xfrm>
          <a:off x="1236403" y="616941"/>
          <a:ext cx="3032876" cy="1562954"/>
        </a:xfrm>
        <a:custGeom>
          <a:avLst/>
          <a:gdLst/>
          <a:ahLst/>
          <a:cxnLst/>
          <a:rect l="0" t="0" r="0" b="0"/>
          <a:pathLst>
            <a:path>
              <a:moveTo>
                <a:pt x="3032876" y="0"/>
              </a:moveTo>
              <a:lnTo>
                <a:pt x="3032876" y="1319658"/>
              </a:lnTo>
              <a:lnTo>
                <a:pt x="0" y="1319658"/>
              </a:lnTo>
              <a:lnTo>
                <a:pt x="0" y="156295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9D7820-5847-4104-B79B-70F3AFF10F98}">
      <dsp:nvSpPr>
        <dsp:cNvPr id="0" name=""/>
        <dsp:cNvSpPr/>
      </dsp:nvSpPr>
      <dsp:spPr>
        <a:xfrm>
          <a:off x="3110730" y="111153"/>
          <a:ext cx="2317101" cy="5057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Общество</a:t>
          </a:r>
          <a:endParaRPr lang="ru-RU" sz="3500" kern="1200" dirty="0"/>
        </a:p>
      </dsp:txBody>
      <dsp:txXfrm>
        <a:off x="3110730" y="111153"/>
        <a:ext cx="2317101" cy="505788"/>
      </dsp:txXfrm>
    </dsp:sp>
    <dsp:sp modelId="{30EFE42A-7544-4CFD-96D3-0B0263CCADEC}">
      <dsp:nvSpPr>
        <dsp:cNvPr id="0" name=""/>
        <dsp:cNvSpPr/>
      </dsp:nvSpPr>
      <dsp:spPr>
        <a:xfrm>
          <a:off x="2014" y="2179896"/>
          <a:ext cx="2468778" cy="11585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Доиндустриальное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(Аграрное традиционное)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4" y="2179896"/>
        <a:ext cx="2179141" cy="1158550"/>
      </dsp:txXfrm>
    </dsp:sp>
    <dsp:sp modelId="{F661EE83-7C81-44DF-8017-8F35523EBEE0}">
      <dsp:nvSpPr>
        <dsp:cNvPr id="0" name=""/>
        <dsp:cNvSpPr/>
      </dsp:nvSpPr>
      <dsp:spPr>
        <a:xfrm>
          <a:off x="2957384" y="2179896"/>
          <a:ext cx="2317101" cy="115855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Индустриальное (промышленное)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7384" y="2179896"/>
        <a:ext cx="2027464" cy="1158550"/>
      </dsp:txXfrm>
    </dsp:sp>
    <dsp:sp modelId="{C5E185E2-0E0D-4333-975D-5B7F89EDFEDF}">
      <dsp:nvSpPr>
        <dsp:cNvPr id="0" name=""/>
        <dsp:cNvSpPr/>
      </dsp:nvSpPr>
      <dsp:spPr>
        <a:xfrm>
          <a:off x="5761076" y="2179896"/>
          <a:ext cx="2816204" cy="114205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Постиндустриальное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(информационное)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1076" y="2179896"/>
        <a:ext cx="2530691" cy="11420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BAFBE-2CB5-4BDB-A99C-873DD500CC7F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66718-6B33-4122-B3C8-8A2570CBE7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33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http://www.vesiskitim.ru/wp-content/uploads/2016/09/357579.png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66718-6B33-4122-B3C8-8A2570CBE7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03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http://image.zn.ua/media/images/original/Sep2014/97924.jpg</a:t>
            </a:r>
            <a:endParaRPr lang="ru-RU" dirty="0" smtClean="0"/>
          </a:p>
          <a:p>
            <a:r>
              <a:rPr lang="en-US" dirty="0" smtClean="0"/>
              <a:t>http://womanwiki.ru/s/images/e/e5/%D0%A4%D0%BE%D1%82%D0%BE_%D0%BA_%D1%81%D1%82%D0%B0%D1%82%D1%8C%D0%B5_%D0%90%D0%BD%D0%B3%D0%BB%D0%B8%D0%B9%D1%81%D0%BA%D0%B8%D0%B9_%D1%8F%D0%B7%D1%8B%D0%BA_1.jpg</a:t>
            </a:r>
            <a:endParaRPr lang="ru-RU" dirty="0" smtClean="0"/>
          </a:p>
          <a:p>
            <a:r>
              <a:rPr lang="en-US" dirty="0" smtClean="0"/>
              <a:t>http://4.bp.blogspot.com/-3KjRT_Xhzr0/UTCEzeju1mI/AAAAAAAAA9Y/FzDtzs-DiSY/s1600/hollywood-sign.jpg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66718-6B33-4122-B3C8-8A2570CBE74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2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3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2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11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02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176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1770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71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772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6AC21C9-12EA-43EB-B1B3-4BE2A7A9CA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B33365-15F8-452A-9A8B-C94B401C57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2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24E9C3-0E78-4D6D-A0EA-E7276390F73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24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C13E57-6F75-4834-8FF9-EE03D5BA24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46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989478-B7A1-49B7-BFCF-7A7A0F661E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29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409A96-18CA-4647-8F00-3E9AD9E17C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49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4DE86B-B9D8-45DA-86FA-251A001F99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3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468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A4290C-6EBA-429A-8D6F-55E81FBC15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17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526802-A718-4BAA-A47A-7CC7BAD35D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09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2B6A53-1F02-416B-98BA-0F7FA5245A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16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E722AB-4156-4687-8199-55BCF340E9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4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97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2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0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40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9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85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9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072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4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3074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74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D2C91B5-7E62-4292-9029-3B2B11059A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4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КРАСНЫЙ ШРИФТ – ПЕРЕПИСАТЬ ТЕКСТ В ТЕТРАДЬ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606AA"/>
                </a:solidFill>
              </a:rPr>
              <a:t>ЗНАК ВОПРОСА         И СИНИЙ ШРИФТ -ВЫПОЛНИТЬ ЗАДАНИЕ ИЛИ ОТВЕТИТЬ НА ВОПРОС</a:t>
            </a:r>
            <a:endParaRPr lang="ru-RU" dirty="0">
              <a:solidFill>
                <a:srgbClr val="0606AA"/>
              </a:solidFill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851920" y="2924944"/>
            <a:ext cx="827782" cy="87887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8800" b="1" dirty="0">
                <a:latin typeface="Georgia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8213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глобализация</a:t>
            </a:r>
            <a:endParaRPr lang="ru-RU" dirty="0"/>
          </a:p>
        </p:txBody>
      </p:sp>
      <p:pic>
        <p:nvPicPr>
          <p:cNvPr id="12" name="Содержимое 11" descr="обложк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57950" y="3000372"/>
            <a:ext cx="2295525" cy="2295525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484784"/>
            <a:ext cx="252028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ТНК - 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Транснакорпорациициональные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1484784"/>
            <a:ext cx="25922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 –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Всемирная торговая организация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322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140968"/>
            <a:ext cx="2290564" cy="1584176"/>
          </a:xfrm>
          <a:prstGeom prst="rect">
            <a:avLst/>
          </a:prstGeom>
        </p:spPr>
      </p:pic>
      <p:pic>
        <p:nvPicPr>
          <p:cNvPr id="9" name="Рисунок 8" descr="2013-06-25_1302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3031" y="3140968"/>
            <a:ext cx="2450777" cy="162364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6167931" y="1484784"/>
            <a:ext cx="25922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Мировые финансовые кризисы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8014313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7557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Политическая глобализация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3643315"/>
            <a:ext cx="1143008" cy="64294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ООН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5" name="Рисунок 4" descr="emblema_United_Nations_Abali-r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357298"/>
            <a:ext cx="2608427" cy="2214554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4143372" y="3714752"/>
            <a:ext cx="1428760" cy="6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НАТО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6858016" y="3643314"/>
            <a:ext cx="1428760" cy="6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220px-Flag_of_NATO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1571612"/>
            <a:ext cx="2095500" cy="1571625"/>
          </a:xfrm>
          <a:prstGeom prst="rect">
            <a:avLst/>
          </a:prstGeom>
        </p:spPr>
      </p:pic>
      <p:pic>
        <p:nvPicPr>
          <p:cNvPr id="9" name="Рисунок 8" descr="250px-Flag_of_Europe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571612"/>
            <a:ext cx="23812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Культурная глобализация</a:t>
            </a: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5" name="Рисунок 4" descr="97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4422"/>
            <a:ext cx="3130849" cy="2000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335756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Фото_к_статье_Английский_язык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3143248"/>
            <a:ext cx="2500320" cy="250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1802" y="564357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Английский язык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ollywood-sig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37782" y="1214422"/>
            <a:ext cx="3606218" cy="22640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7884" y="378619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Голливуд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0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глобализации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количества и качества потребительской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мировом рынке.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Бурный технологический прогресс, в результате которого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уменьшается себестоимость выпускаемой продукции 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снижаются цены на значительную часть товаров массового спроса.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Возникновение новых рабочих мест, главным образом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торговле и сфере услуг.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доступ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Повышение жизненного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населения планеты,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6.Улучшение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взаимопонимания между различными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культурами 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цивилизациями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Стремительное передвижение товаров и людей.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39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Минусы глобализации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Ущерб отечественной промышленности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финансовые ресурсы идут не на социальные нужды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финансовые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проводят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политику в интересах развитых стран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Ослабление национальных культур из-за Голливуда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конфликты могут стать глобальными</a:t>
            </a:r>
          </a:p>
          <a:p>
            <a:pPr marL="457200" indent="-457200" fontAlgn="t"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проблемы человечества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931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66484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проблемы человечества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Мировые проблемы затрагивающие всю планету и для решения которых необходимо усилия всех стран и народов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редотвращение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угрозы новой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мировой войны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реодоление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окращение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отставания развивающихся стран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«третьего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мира» от развитых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стран, проблема Север-Юг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Перенаселение планеты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охраны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предотвращения распространения СПИДа,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наркомании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озрождение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культурных и нравственных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 </a:t>
            </a: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орьба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международным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терроризмом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8525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Дайте определение понятиям: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606AA"/>
                </a:solidFill>
              </a:rPr>
              <a:t>П</a:t>
            </a:r>
            <a:r>
              <a:rPr lang="ru-RU" dirty="0" smtClean="0">
                <a:solidFill>
                  <a:srgbClr val="0606AA"/>
                </a:solidFill>
              </a:rPr>
              <a:t>рогресс?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Регресс?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Эволюция?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Реформа?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606AA"/>
                </a:solidFill>
              </a:rPr>
              <a:t>Революция?</a:t>
            </a:r>
            <a:endParaRPr lang="ru-RU" dirty="0">
              <a:solidFill>
                <a:srgbClr val="0606AA"/>
              </a:solidFill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7596336" y="1556792"/>
            <a:ext cx="827782" cy="87887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8800" b="1" dirty="0">
                <a:latin typeface="Georgia" pitchFamily="18" charset="0"/>
              </a:rPr>
              <a:t>?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4969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Закрепление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страницы 26-27 </a:t>
            </a:r>
            <a:r>
              <a:rPr lang="ru-RU" dirty="0"/>
              <a:t>документ: устно отвечаем на вопросы </a:t>
            </a:r>
            <a:r>
              <a:rPr lang="ru-RU" dirty="0" smtClean="0"/>
              <a:t>1-4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1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Прочитать параграф </a:t>
            </a:r>
            <a:r>
              <a:rPr lang="ru-RU" dirty="0"/>
              <a:t>3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Письменно выполнить на странице </a:t>
            </a:r>
            <a:r>
              <a:rPr lang="ru-RU" dirty="0"/>
              <a:t>41</a:t>
            </a:r>
          </a:p>
          <a:p>
            <a:pPr marL="0" indent="0" algn="ctr">
              <a:buNone/>
            </a:pPr>
            <a:r>
              <a:rPr lang="ru-RU" dirty="0" smtClean="0"/>
              <a:t>вопросы для самопроверки: 6-9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1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Динамика общественного развития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884368" y="5733256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6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обществ (исторические типы обществ)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815907"/>
              </p:ext>
            </p:extLst>
          </p:nvPr>
        </p:nvGraphicFramePr>
        <p:xfrm>
          <a:off x="457200" y="1600200"/>
          <a:ext cx="857929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1.Основа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земледелие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скотоводство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2.Хозяйство носит натуральный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характер.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Темпы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прогресса замедленны: орудия труда и способы производства передаются из поколения в поколение.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Деление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на замкнутые группы с отличающимися правами и обязанностями – сословия, касты.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Социальная мобильность – затруднительна или невозможна.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духовной жизни преобладает религия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90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экономики - промышленность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изменения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технологиях. Промышленный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переворот, то есть переход от ручного труда к машинному.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духовной сферы – наука, массовая культура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сохраняется социальное неравенство, но оно все меньше и меньше определяется фактом рождения. Опираясь на свои способности, упорство, трудолюбие, люди могут значительно повысить свой социальный статус.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формального равенства людей, то есть равенства перед законом.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60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Постиндустриальное общество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Основа экономики – знания и информация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 первый план выдвигается сфера услуг и торговля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Компьютеризация и роботизация производства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Сокращение социального неравенства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Рост удельного веса среднего класса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Духовная сфера – наука. Виртуальная культура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Развитие правого государства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0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путь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этапе развития страны существует выбор того или иного пути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факторы влияют на развитие страны: географические, климатические, политические, экономические и другие.</a:t>
            </a: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86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многообразия исторического развития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нации развиваются с неодинаковой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скоростью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683568" y="3429000"/>
            <a:ext cx="8229600" cy="15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ru-RU" sz="4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ускорения истории</a:t>
            </a:r>
            <a:endParaRPr lang="ru-RU" sz="40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762000" y="4437112"/>
            <a:ext cx="8229600" cy="15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ru-RU" sz="4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каждую последующую историческую эпоху происходит  больше событий чем в предыдущую.</a:t>
            </a:r>
            <a:endParaRPr lang="ru-RU" sz="4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911480" y="4005064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246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Исторический процесс интеграции наций и народов на основе экономического, политического и культурного взаимодействия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47112" y="6021288"/>
            <a:ext cx="1080120" cy="72008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222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4">
      <a:dk1>
        <a:srgbClr val="000000"/>
      </a:dk1>
      <a:lt1>
        <a:srgbClr val="FFFF99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CA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FF66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E2F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99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CA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642</TotalTime>
  <Words>477</Words>
  <Application>Microsoft Office PowerPoint</Application>
  <PresentationFormat>Экран (4:3)</PresentationFormat>
  <Paragraphs>125</Paragraphs>
  <Slides>18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Georgia</vt:lpstr>
      <vt:lpstr>Tahoma</vt:lpstr>
      <vt:lpstr>Times New Roman</vt:lpstr>
      <vt:lpstr>Wingdings</vt:lpstr>
      <vt:lpstr>Тема1</vt:lpstr>
      <vt:lpstr>Занавес</vt:lpstr>
      <vt:lpstr>ИНСТРУКЦИЯ</vt:lpstr>
      <vt:lpstr>Динамика общественного развития </vt:lpstr>
      <vt:lpstr>Стадии развития обществ (исторические типы обществ)</vt:lpstr>
      <vt:lpstr>Доиндустриальное общество</vt:lpstr>
      <vt:lpstr>Индустриальное общество</vt:lpstr>
      <vt:lpstr>Постиндустриальное общество</vt:lpstr>
      <vt:lpstr> </vt:lpstr>
      <vt:lpstr>Закон многообразия исторического развития</vt:lpstr>
      <vt:lpstr>Глобализация</vt:lpstr>
      <vt:lpstr>Экономическая глобализация</vt:lpstr>
      <vt:lpstr>Политическая глобализация</vt:lpstr>
      <vt:lpstr>Культурная глобализация</vt:lpstr>
      <vt:lpstr>Плюсы глобализации</vt:lpstr>
      <vt:lpstr>Минусы глобализации</vt:lpstr>
      <vt:lpstr>Глобальные проблемы человечества</vt:lpstr>
      <vt:lpstr>Презентация PowerPoint</vt:lpstr>
      <vt:lpstr>Закрепление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 как сложная система</dc:title>
  <cp:lastModifiedBy>сергей мосин</cp:lastModifiedBy>
  <cp:revision>46</cp:revision>
  <dcterms:modified xsi:type="dcterms:W3CDTF">2021-12-05T16:15:12Z</dcterms:modified>
</cp:coreProperties>
</file>