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8" r:id="rId3"/>
    <p:sldId id="287" r:id="rId4"/>
    <p:sldId id="282" r:id="rId5"/>
    <p:sldId id="283" r:id="rId6"/>
    <p:sldId id="285" r:id="rId7"/>
    <p:sldId id="284" r:id="rId8"/>
    <p:sldId id="28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3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490" y="1988840"/>
            <a:ext cx="8229600" cy="216024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 </a:t>
            </a:r>
            <a:b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Зимнего участка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Снежные чудеса на участках  »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8640960" cy="576064"/>
          </a:xfrm>
        </p:spPr>
        <p:txBody>
          <a:bodyPr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i="1" dirty="0"/>
              <a:t>Муниципальное автономное дошкольное образовательное учреждение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i="1" dirty="0"/>
              <a:t>«Детский сад № 100 общеразвивающего вида» г. Сыктывкара</a:t>
            </a:r>
            <a:endParaRPr lang="ru-RU" sz="1200" b="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5805263"/>
            <a:ext cx="4040188" cy="320899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10200" y="5445224"/>
            <a:ext cx="4787751" cy="10801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Подготовил воспитатель</a:t>
            </a:r>
          </a:p>
          <a:p>
            <a:r>
              <a:rPr lang="ru-RU" sz="16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Группа «Подсолнушки »</a:t>
            </a:r>
          </a:p>
          <a:p>
            <a:r>
              <a:rPr lang="ru-RU" sz="1600" b="0" dirty="0" err="1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Прокушева</a:t>
            </a:r>
            <a:r>
              <a:rPr lang="ru-RU" sz="16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 Екатерина Владимировна</a:t>
            </a:r>
            <a:endParaRPr lang="ru-RU" sz="1600" b="0" dirty="0" smtClean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79512" y="5733256"/>
            <a:ext cx="4041775" cy="9989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400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76672"/>
            <a:ext cx="6300192" cy="5400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Актуальность :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anose="02030602050306030303" pitchFamily="18" charset="0"/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20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 сохранение здоровья детей – это  одна из важнейших  задач дошкольного учреждения. В дошкольном возрасте оптимальная двигательная активность  и физическое воспитание является ведущими факторами в сохранении здоровья, полноценном физическом и психологическом развитии ребенка.</a:t>
            </a:r>
            <a:br>
              <a:rPr lang="ru-RU" sz="20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участка детского сада в холодное время года поможет рационально организовать время пребывания детей на свежем воздухе, создать условия развития их самостоятельной игровой , художественно –творческой и познавательной деятельности, двигательной активности.</a:t>
            </a:r>
            <a:endParaRPr lang="ru-RU" sz="20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9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776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Зима – лучшее время года для укрепления здоровья детей .Создание снежных построек на участке, стало традиционным мероприятием в нашем детском саду .Оформляя участок , родители с удовольствием взялись за дело. Неравнодушие , энтузиазм и трудолюбие помогли превратить горы снега в оригинальные постройки, а значит сделать прогулки детей настоящим праздником.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Снежные лягушки помогут детям на участке развить глазомер и меткость, большой медведь для развития силы и ловкости.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Снежные скульптуры украшают участок ,вызывая у детей положительный эмоциональный настрой , желание идти на прогулку.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благодарим родителей за помощь и сотрудничество в сооружении зимних построек.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113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«Лягушка»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78.userapi.com/impg/VgW3goOM41aZ7EHP3iIhlah-wKU-rACwag-Z_Q/J7VHRApqJFU.jpg?size=808x1080&amp;quality=95&amp;sign=93e3802e00b5f5647778ce687afddf2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25" y="1417638"/>
            <a:ext cx="4575175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788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Снежные постройки « Две лягушки»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 развития меткости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9-18.userapi.com/impg/lUmIEj8xCB-6jqZDIo_MX-AAFMCAL9n8-UJTVA/xj-a29XFqvI.jpg?size=1280x958&amp;quality=95&amp;sign=b612916980fe5ddb60346b245580472b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1" y="1676400"/>
            <a:ext cx="5943600" cy="47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06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Снежная постройка « Попади в цель»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sun9-51.userapi.com/impg/P26ueeruF6u1Gso6DpmyyVIlu1rBob3GReaHEA/9YQO8NfMJ5A.jpg?size=808x1080&amp;quality=95&amp;sign=a7b17840f132696bc15a00cdda71cc06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67000"/>
            <a:ext cx="4041775" cy="393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993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«Мишка »   </a:t>
            </a:r>
            <a:endParaRPr lang="ru-RU" dirty="0"/>
          </a:p>
        </p:txBody>
      </p:sp>
      <p:pic>
        <p:nvPicPr>
          <p:cNvPr id="3" name="Picture 2" descr="https://sun9-20.userapi.com/impg/bR56jSUbuSQBT4I0LVb1XydYSA_wfFvYX94_nw/FV91YMX-u0o.jpg?size=808x1080&amp;quality=95&amp;sign=935a59660a045995ac01a90f9a66167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76400"/>
            <a:ext cx="53340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815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8680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90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Constantia</vt:lpstr>
      <vt:lpstr>Times New Roman</vt:lpstr>
      <vt:lpstr>Тема Office</vt:lpstr>
      <vt:lpstr>Презентация  Зимнего участка «Снежные чудеса на участках  » </vt:lpstr>
      <vt:lpstr>Актуальность : Укрепление и сохранение здоровья детей – это  одна из важнейших  задач дошкольного учреждения. В дошкольном возрасте оптимальная двигательная активность  и физическое воспитание является ведущими факторами в сохранении здоровья, полноценном физическом и психологическом развитии ребенка. Благоустройство участка детского сада в холодное время года поможет рационально организовать время пребывания детей на свежем воздухе, создать условия развития их самостоятельной игровой , художественно –творческой и познавательной деятельности, двигательной активности.</vt:lpstr>
      <vt:lpstr>Зима – лучшее время года для укрепления здоровья детей .Создание снежных построек на участке, стало традиционным мероприятием в нашем детском саду .Оформляя участок , родители с удовольствием взялись за дело. Неравнодушие , энтузиазм и трудолюбие помогли превратить горы снега в оригинальные постройки, а значит сделать прогулки детей настоящим праздником. Снежные лягушки помогут детям на участке развить глазомер и меткость, большой медведь для развития силы и ловкости. Снежные скульптуры украшают участок ,вызывая у детей положительный эмоциональный настрой , желание идти на прогулку. Мы благодарим родителей за помощь и сотрудничество в сооружении зимних построек.</vt:lpstr>
      <vt:lpstr>«Лягушка»</vt:lpstr>
      <vt:lpstr>Снежные постройки « Две лягушки»  Для  развития меткости </vt:lpstr>
      <vt:lpstr>Снежная постройка « Попади в цель»</vt:lpstr>
      <vt:lpstr>«Мишка »   </vt:lpstr>
      <vt:lpstr>Спасибо за внимание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Admin</cp:lastModifiedBy>
  <cp:revision>49</cp:revision>
  <dcterms:created xsi:type="dcterms:W3CDTF">2020-01-04T15:36:54Z</dcterms:created>
  <dcterms:modified xsi:type="dcterms:W3CDTF">2024-03-02T14:11:54Z</dcterms:modified>
</cp:coreProperties>
</file>