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59" r:id="rId5"/>
    <p:sldId id="258" r:id="rId6"/>
    <p:sldId id="265" r:id="rId7"/>
    <p:sldId id="264" r:id="rId8"/>
    <p:sldId id="263" r:id="rId9"/>
    <p:sldId id="262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86F28-949B-4B91-9B45-3E148130900B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B82B4-CD3F-4745-A174-893362A32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2500306"/>
            <a:ext cx="77556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«9 Мая – Весна …»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57554" y="642918"/>
            <a:ext cx="31624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празднике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AM_410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81595" y="1132795"/>
            <a:ext cx="3327389" cy="2347635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7" name="Рисунок 6" descr="SAM_410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1500174"/>
            <a:ext cx="4286248" cy="3214686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5" name="Рисунок 4" descr="SAM_410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651128" y="3280541"/>
            <a:ext cx="3462270" cy="2335434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4643438" y="4714884"/>
            <a:ext cx="4020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минута молчания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571480"/>
            <a:ext cx="346710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Поход на Парад</a:t>
            </a:r>
          </a:p>
        </p:txBody>
      </p:sp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357298"/>
            <a:ext cx="4286281" cy="321471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6" name="Рисунок 5" descr="image 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3570" y="785794"/>
            <a:ext cx="2786050" cy="2214578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7" name="Рисунок 6" descr="imag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3372" y="3214686"/>
            <a:ext cx="3714776" cy="2923615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500" y="357188"/>
            <a:ext cx="814390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развивать патриотические чувства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719138" lvl="0">
              <a:buFont typeface="Wingdings" pitchFamily="2" charset="2"/>
              <a:buChar char="Ø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сообщить детям первоначальные сведения о Великой Отечественной Войне</a:t>
            </a:r>
          </a:p>
          <a:p>
            <a:pPr marL="719138" lvl="0">
              <a:buFont typeface="Wingdings" pitchFamily="2" charset="2"/>
              <a:buChar char="Ø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формировать чувство гордости за свою Родину, за героизм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нашего народа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773363" lvl="2">
              <a:buFont typeface="Wingdings" pitchFamily="2" charset="2"/>
              <a:buChar char="Ø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воспитывать чувство уважения к старшему поколению, любовь к Родине.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22081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Беседы</a:t>
            </a:r>
          </a:p>
        </p:txBody>
      </p:sp>
      <p:pic>
        <p:nvPicPr>
          <p:cNvPr id="5" name="Рисунок 4" descr="SAM_42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1643050"/>
            <a:ext cx="4976815" cy="3732611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7" name="Рисунок 6" descr="SAM_419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48" y="1928802"/>
            <a:ext cx="1928826" cy="250033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428604"/>
            <a:ext cx="548669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Творческие домашние </a:t>
            </a:r>
          </a:p>
          <a:p>
            <a:pPr algn="ctr"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задания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AM_41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48" y="1857364"/>
            <a:ext cx="3524243" cy="2857496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7" name="Рисунок 6" descr="SAM_411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1643050"/>
            <a:ext cx="3500430" cy="2625323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8" name="Рисунок 7" descr="SAM_411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7554" y="2928934"/>
            <a:ext cx="3061415" cy="3302194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AM_411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571480"/>
            <a:ext cx="3690931" cy="2768199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5" name="Рисунок 4" descr="SAM_41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071546"/>
            <a:ext cx="4095778" cy="3071834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6" name="Рисунок 5" descr="SAM_419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3464719"/>
            <a:ext cx="3714776" cy="2786082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14480" y="428604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</a:t>
            </a: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иллюстраций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AM_419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2285992"/>
            <a:ext cx="4929190" cy="3696893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6" name="Рисунок 5" descr="SAM_419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42059" y="1758149"/>
            <a:ext cx="3159155" cy="2214577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500042"/>
            <a:ext cx="5918200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поздравительных листовок</a:t>
            </a:r>
          </a:p>
        </p:txBody>
      </p:sp>
      <p:pic>
        <p:nvPicPr>
          <p:cNvPr id="5" name="Рисунок 4" descr="SAM_409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4276" y="1928803"/>
            <a:ext cx="4476781" cy="3357586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6" name="Рисунок 5" descr="SAM_409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2714620"/>
            <a:ext cx="4357718" cy="3268289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428604"/>
            <a:ext cx="5189537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Поздравление жильцов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близлежащих домов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643050"/>
            <a:ext cx="33940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«Днём Победы»</a:t>
            </a:r>
          </a:p>
        </p:txBody>
      </p:sp>
      <p:pic>
        <p:nvPicPr>
          <p:cNvPr id="6" name="Рисунок 5" descr="SAM_412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1" y="1785926"/>
            <a:ext cx="4500594" cy="3375446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7" name="Рисунок 6" descr="SAM_412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000628" y="2714620"/>
            <a:ext cx="3714751" cy="3143248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3d3dy5sZW9uNGlrLmNvbS9fbGQvMzIvMzM1NTg5NzQ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AM_412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238155" y="1523983"/>
            <a:ext cx="4762501" cy="2857495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3" name="Рисунок 2" descr="SAM_412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571480"/>
            <a:ext cx="3524243" cy="2643182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6" name="Рисунок 5" descr="SAM_413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09862" y="2833684"/>
            <a:ext cx="3810028" cy="2857521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73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nordec</dc:creator>
  <cp:lastModifiedBy>Учетная запись Майкрософт</cp:lastModifiedBy>
  <cp:revision>6</cp:revision>
  <dcterms:created xsi:type="dcterms:W3CDTF">2016-05-30T15:31:07Z</dcterms:created>
  <dcterms:modified xsi:type="dcterms:W3CDTF">2024-03-03T17:17:09Z</dcterms:modified>
</cp:coreProperties>
</file>