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9" r:id="rId2"/>
    <p:sldId id="280" r:id="rId3"/>
    <p:sldId id="256" r:id="rId4"/>
    <p:sldId id="258" r:id="rId5"/>
    <p:sldId id="281" r:id="rId6"/>
    <p:sldId id="282" r:id="rId7"/>
    <p:sldId id="284" r:id="rId8"/>
    <p:sldId id="283" r:id="rId9"/>
    <p:sldId id="260" r:id="rId10"/>
    <p:sldId id="261" r:id="rId11"/>
    <p:sldId id="262" r:id="rId12"/>
    <p:sldId id="264" r:id="rId13"/>
    <p:sldId id="265" r:id="rId14"/>
    <p:sldId id="266" r:id="rId15"/>
    <p:sldId id="267" r:id="rId16"/>
    <p:sldId id="286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09F93-649A-489A-BC36-4A5D4DF62D33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6786C-7C97-4EBB-A77F-C3B5022058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4CF5FB-BBC6-4095-A65D-D624E6E31CA6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486E2CA-B8AA-4D9F-A93D-65806F59A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u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642918"/>
            <a:ext cx="678661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 smtClean="0"/>
              <a:t>The </a:t>
            </a:r>
            <a:r>
              <a:rPr lang="ru-RU" sz="3500" b="1" dirty="0"/>
              <a:t>9</a:t>
            </a:r>
            <a:r>
              <a:rPr lang="en-US" sz="3500" b="1" baseline="30000" smtClean="0">
                <a:latin typeface="Tw Cen MT"/>
              </a:rPr>
              <a:t>th</a:t>
            </a:r>
            <a:r>
              <a:rPr lang="en-US" sz="3500" b="1" dirty="0" smtClean="0">
                <a:latin typeface="Tw Cen MT"/>
              </a:rPr>
              <a:t> </a:t>
            </a:r>
            <a:r>
              <a:rPr lang="en-US" sz="3500" b="1" dirty="0" smtClean="0"/>
              <a:t>of February.</a:t>
            </a:r>
            <a:br>
              <a:rPr lang="en-US" sz="3500" b="1" dirty="0" smtClean="0"/>
            </a:br>
            <a:r>
              <a:rPr lang="en-US" sz="3500" b="1" dirty="0" smtClean="0"/>
              <a:t>Class work.</a:t>
            </a:r>
            <a:endParaRPr lang="ru-RU" sz="35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571744"/>
            <a:ext cx="4357718" cy="326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https://lh6.googleusercontent.com/N80_8bFZUDQtWIyIccOrXzbv32KnWilI_xBKV03-oEB3JrsZnbw-rq01HoLD8XBZ9u2Tleb05l5aVGaBG3q8aIHViLGbnRPG9YOQV3ipEQ8GZ7EIpou9pBJjlSCY-Mn5ppYypWzwQudmokZ7RrhU6R1x2pLSqipmFDHvSDe3_icaVm94RG7H8vfSJdB_Tjez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57364"/>
            <a:ext cx="650085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857224" y="1428736"/>
            <a:ext cx="3071834" cy="2143140"/>
            <a:chOff x="3534437" y="1395023"/>
            <a:chExt cx="2438400" cy="1933575"/>
          </a:xfrm>
        </p:grpSpPr>
        <p:pic>
          <p:nvPicPr>
            <p:cNvPr id="5" name="Рисунок 4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534437" y="1395023"/>
              <a:ext cx="2438400" cy="1933575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4276970" y="1844824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399922" y="1554488"/>
            <a:ext cx="2643206" cy="2071702"/>
            <a:chOff x="5401707" y="1531111"/>
            <a:chExt cx="2083364" cy="1707547"/>
          </a:xfrm>
        </p:grpSpPr>
        <p:pic>
          <p:nvPicPr>
            <p:cNvPr id="8" name="Рисунок 7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1707" y="1531111"/>
              <a:ext cx="2083364" cy="1707547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042483" y="1916832"/>
              <a:ext cx="427309" cy="7610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543062" y="1411612"/>
            <a:ext cx="2786082" cy="2071702"/>
            <a:chOff x="7094840" y="1385463"/>
            <a:chExt cx="2011431" cy="1710810"/>
          </a:xfrm>
        </p:grpSpPr>
        <p:pic>
          <p:nvPicPr>
            <p:cNvPr id="11" name="Рисунок 10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094840" y="1385463"/>
              <a:ext cx="2011431" cy="1710810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7751627" y="1772816"/>
              <a:ext cx="391398" cy="76248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899592" y="3071786"/>
            <a:ext cx="3071834" cy="2071702"/>
            <a:chOff x="3533016" y="2903953"/>
            <a:chExt cx="2293990" cy="1867583"/>
          </a:xfrm>
        </p:grpSpPr>
        <p:pic>
          <p:nvPicPr>
            <p:cNvPr id="14" name="Рисунок 13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533016" y="2903953"/>
              <a:ext cx="2293990" cy="1867583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4318684" y="3356992"/>
              <a:ext cx="404857" cy="83235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357554" y="3000372"/>
            <a:ext cx="2857520" cy="2071702"/>
            <a:chOff x="5403593" y="2976071"/>
            <a:chExt cx="2297254" cy="1795648"/>
          </a:xfrm>
        </p:grpSpPr>
        <p:pic>
          <p:nvPicPr>
            <p:cNvPr id="17" name="Рисунок 16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3593" y="2976071"/>
              <a:ext cx="2297254" cy="1795648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6107364" y="3356992"/>
              <a:ext cx="435840" cy="8002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572132" y="2928934"/>
            <a:ext cx="3000396" cy="2286016"/>
            <a:chOff x="7085057" y="2825697"/>
            <a:chExt cx="2017957" cy="1854678"/>
          </a:xfrm>
        </p:grpSpPr>
        <p:pic>
          <p:nvPicPr>
            <p:cNvPr id="20" name="Рисунок 19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085057" y="2825697"/>
              <a:ext cx="2017957" cy="1854678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7761395" y="3284984"/>
              <a:ext cx="364620" cy="749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86298"/>
            <a:ext cx="3143272" cy="2071702"/>
            <a:chOff x="3462429" y="4419359"/>
            <a:chExt cx="2438400" cy="1933575"/>
          </a:xfrm>
        </p:grpSpPr>
        <p:pic>
          <p:nvPicPr>
            <p:cNvPr id="23" name="Рисунок 22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462429" y="4419359"/>
              <a:ext cx="2438400" cy="1933575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4293917" y="4869160"/>
              <a:ext cx="420562" cy="8617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399922" y="4643422"/>
            <a:ext cx="2857520" cy="2214578"/>
            <a:chOff x="5478653" y="4419359"/>
            <a:chExt cx="2438400" cy="1933575"/>
          </a:xfrm>
        </p:grpSpPr>
        <p:pic>
          <p:nvPicPr>
            <p:cNvPr id="26" name="Рисунок 25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78653" y="4419359"/>
              <a:ext cx="2438400" cy="1933575"/>
            </a:xfrm>
            <a:prstGeom prst="rect">
              <a:avLst/>
            </a:prstGeom>
          </p:spPr>
        </p:pic>
        <p:sp>
          <p:nvSpPr>
            <p:cNvPr id="27" name="Прямоугольник 26"/>
            <p:cNvSpPr/>
            <p:nvPr/>
          </p:nvSpPr>
          <p:spPr>
            <a:xfrm>
              <a:off x="6203369" y="4869160"/>
              <a:ext cx="462619" cy="80617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685938" y="4714860"/>
            <a:ext cx="2643206" cy="2143140"/>
            <a:chOff x="6736899" y="4345740"/>
            <a:chExt cx="2365927" cy="1870845"/>
          </a:xfrm>
        </p:grpSpPr>
        <p:pic>
          <p:nvPicPr>
            <p:cNvPr id="29" name="Рисунок 28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6736899" y="4345740"/>
              <a:ext cx="2365927" cy="1870845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7537560" y="4869160"/>
              <a:ext cx="485265" cy="8060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 descr="https://lh4.googleusercontent.com/6Cyo4Z_ye4kQCXmTMtXF_hR7Dfsq1xWNwPY2Tf6QP64AsuVi53REVAmKds9XW9OtApg2SWd4w0JmxZES0Sfyz9fE7biruw6b2dzkp7LTHpWGSgNXhmTHkjfn3yKc_y3_8q-NFtsOyTAagHWLQYoCDt2AtdTMUAIROoC1--iR-kuHMYSSmbtxYe1_j-RJ-_reCQ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214554"/>
            <a:ext cx="542928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1071538" y="1571612"/>
            <a:ext cx="3071834" cy="2143140"/>
            <a:chOff x="3534437" y="1395023"/>
            <a:chExt cx="2438400" cy="1933575"/>
          </a:xfrm>
        </p:grpSpPr>
        <p:pic>
          <p:nvPicPr>
            <p:cNvPr id="5" name="Рисунок 4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534437" y="1395023"/>
              <a:ext cx="2438400" cy="1933575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4276970" y="1844824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399922" y="1554488"/>
            <a:ext cx="2643206" cy="2071702"/>
            <a:chOff x="5401707" y="1531111"/>
            <a:chExt cx="2083364" cy="1707547"/>
          </a:xfrm>
        </p:grpSpPr>
        <p:pic>
          <p:nvPicPr>
            <p:cNvPr id="8" name="Рисунок 7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1707" y="1531111"/>
              <a:ext cx="2083364" cy="1707547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042483" y="1916832"/>
              <a:ext cx="427309" cy="7610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543062" y="1411612"/>
            <a:ext cx="2786082" cy="2071702"/>
            <a:chOff x="7094840" y="1385463"/>
            <a:chExt cx="2011431" cy="1710810"/>
          </a:xfrm>
        </p:grpSpPr>
        <p:pic>
          <p:nvPicPr>
            <p:cNvPr id="11" name="Рисунок 10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094840" y="1385463"/>
              <a:ext cx="2011431" cy="1710810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7751627" y="1772816"/>
              <a:ext cx="391398" cy="76248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899592" y="3071786"/>
            <a:ext cx="3071834" cy="2071702"/>
            <a:chOff x="3533016" y="2903953"/>
            <a:chExt cx="2293990" cy="1867583"/>
          </a:xfrm>
        </p:grpSpPr>
        <p:pic>
          <p:nvPicPr>
            <p:cNvPr id="14" name="Рисунок 13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533016" y="2903953"/>
              <a:ext cx="2293990" cy="1867583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4318684" y="3356992"/>
              <a:ext cx="404857" cy="83235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399922" y="3214662"/>
            <a:ext cx="2857520" cy="2071702"/>
            <a:chOff x="5403593" y="2976071"/>
            <a:chExt cx="2297254" cy="1795648"/>
          </a:xfrm>
        </p:grpSpPr>
        <p:pic>
          <p:nvPicPr>
            <p:cNvPr id="17" name="Рисунок 16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3593" y="2976071"/>
              <a:ext cx="2297254" cy="1795648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6107364" y="3356992"/>
              <a:ext cx="435840" cy="8002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543062" y="3126124"/>
            <a:ext cx="2845362" cy="2286016"/>
            <a:chOff x="7085057" y="2825697"/>
            <a:chExt cx="2017957" cy="1854678"/>
          </a:xfrm>
        </p:grpSpPr>
        <p:pic>
          <p:nvPicPr>
            <p:cNvPr id="20" name="Рисунок 19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085057" y="2825697"/>
              <a:ext cx="2017957" cy="1854678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7761395" y="3284984"/>
              <a:ext cx="364620" cy="749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99592" y="4786298"/>
            <a:ext cx="3143272" cy="2071702"/>
            <a:chOff x="3462429" y="4419359"/>
            <a:chExt cx="2438400" cy="1933575"/>
          </a:xfrm>
        </p:grpSpPr>
        <p:pic>
          <p:nvPicPr>
            <p:cNvPr id="23" name="Рисунок 22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462429" y="4419359"/>
              <a:ext cx="2438400" cy="1933575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4293917" y="4869160"/>
              <a:ext cx="420562" cy="8617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399922" y="4643422"/>
            <a:ext cx="2857520" cy="2214578"/>
            <a:chOff x="5478653" y="4419359"/>
            <a:chExt cx="2438400" cy="1933575"/>
          </a:xfrm>
        </p:grpSpPr>
        <p:pic>
          <p:nvPicPr>
            <p:cNvPr id="26" name="Рисунок 25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78653" y="4419359"/>
              <a:ext cx="2438400" cy="1933575"/>
            </a:xfrm>
            <a:prstGeom prst="rect">
              <a:avLst/>
            </a:prstGeom>
          </p:spPr>
        </p:pic>
        <p:sp>
          <p:nvSpPr>
            <p:cNvPr id="27" name="Прямоугольник 26"/>
            <p:cNvSpPr/>
            <p:nvPr/>
          </p:nvSpPr>
          <p:spPr>
            <a:xfrm>
              <a:off x="6203369" y="4869160"/>
              <a:ext cx="462619" cy="80617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685938" y="4714860"/>
            <a:ext cx="2643206" cy="2143140"/>
            <a:chOff x="6736899" y="4345740"/>
            <a:chExt cx="2365927" cy="1870845"/>
          </a:xfrm>
        </p:grpSpPr>
        <p:pic>
          <p:nvPicPr>
            <p:cNvPr id="29" name="Рисунок 28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6736899" y="4345740"/>
              <a:ext cx="2365927" cy="1870845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7537560" y="4869160"/>
              <a:ext cx="485265" cy="8060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44824"/>
            <a:ext cx="809869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 </a:t>
            </a:r>
            <a:r>
              <a:rPr lang="en-US" sz="120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</a:t>
            </a:r>
            <a:endParaRPr lang="ru-RU" sz="12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539552" y="2204864"/>
            <a:ext cx="1729679" cy="1728217"/>
            <a:chOff x="4103678" y="1580454"/>
            <a:chExt cx="1373007" cy="1559225"/>
          </a:xfrm>
        </p:grpSpPr>
        <p:pic>
          <p:nvPicPr>
            <p:cNvPr id="8" name="Рисунок 7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4220350" y="2306636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267744" y="2204864"/>
            <a:ext cx="1729679" cy="1728217"/>
            <a:chOff x="4103678" y="1580454"/>
            <a:chExt cx="1373007" cy="1559225"/>
          </a:xfrm>
        </p:grpSpPr>
        <p:pic>
          <p:nvPicPr>
            <p:cNvPr id="11" name="Рисунок 10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995936" y="2276872"/>
            <a:ext cx="1729679" cy="1728217"/>
            <a:chOff x="4103678" y="1580454"/>
            <a:chExt cx="1373007" cy="1559225"/>
          </a:xfrm>
        </p:grpSpPr>
        <p:pic>
          <p:nvPicPr>
            <p:cNvPr id="14" name="Рисунок 13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652120" y="2276872"/>
            <a:ext cx="1729679" cy="1728217"/>
            <a:chOff x="4103678" y="1580454"/>
            <a:chExt cx="1373007" cy="1559225"/>
          </a:xfrm>
        </p:grpSpPr>
        <p:pic>
          <p:nvPicPr>
            <p:cNvPr id="17" name="Рисунок 16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236296" y="2276872"/>
            <a:ext cx="1729679" cy="1728217"/>
            <a:chOff x="4103678" y="1580454"/>
            <a:chExt cx="1373007" cy="1559225"/>
          </a:xfrm>
        </p:grpSpPr>
        <p:pic>
          <p:nvPicPr>
            <p:cNvPr id="20" name="Рисунок 19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1510" name="Picture 6" descr="http://dombee.info/style_emoticons/default/firework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229200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755576" y="1340768"/>
            <a:ext cx="7337265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	E	A	 L</a:t>
            </a:r>
            <a:endParaRPr lang="ru-RU" sz="1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39552" y="1916832"/>
            <a:ext cx="1729679" cy="1728217"/>
            <a:chOff x="4103678" y="1580454"/>
            <a:chExt cx="1373007" cy="1559225"/>
          </a:xfrm>
        </p:grpSpPr>
        <p:pic>
          <p:nvPicPr>
            <p:cNvPr id="6" name="Рисунок 5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4220350" y="2306636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555776" y="1916832"/>
            <a:ext cx="1729679" cy="1728217"/>
            <a:chOff x="4103678" y="1580454"/>
            <a:chExt cx="1373007" cy="1559225"/>
          </a:xfrm>
        </p:grpSpPr>
        <p:pic>
          <p:nvPicPr>
            <p:cNvPr id="9" name="Рисунок 8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499992" y="1988840"/>
            <a:ext cx="1729679" cy="1728217"/>
            <a:chOff x="4103678" y="1580454"/>
            <a:chExt cx="1373007" cy="1559225"/>
          </a:xfrm>
        </p:grpSpPr>
        <p:pic>
          <p:nvPicPr>
            <p:cNvPr id="12" name="Рисунок 11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732240" y="1988840"/>
            <a:ext cx="1729679" cy="1728217"/>
            <a:chOff x="4103678" y="1580454"/>
            <a:chExt cx="1373007" cy="1559225"/>
          </a:xfrm>
        </p:grpSpPr>
        <p:pic>
          <p:nvPicPr>
            <p:cNvPr id="15" name="Рисунок 14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4" name="Picture 6" descr="http://dombee.info/style_emoticons/default/firework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229200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67544" y="1700808"/>
            <a:ext cx="8104984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3000" b="1" cap="none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  </a:t>
            </a:r>
            <a:r>
              <a:rPr lang="en-US" sz="13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 </a:t>
            </a:r>
            <a:r>
              <a:rPr lang="en-US" sz="13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13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en-US" sz="13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en-US" sz="130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30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endParaRPr lang="ru-RU" sz="130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85720" y="2000240"/>
            <a:ext cx="1729679" cy="1728217"/>
            <a:chOff x="4103678" y="1580454"/>
            <a:chExt cx="1373007" cy="1559225"/>
          </a:xfrm>
        </p:grpSpPr>
        <p:pic>
          <p:nvPicPr>
            <p:cNvPr id="5" name="Рисунок 4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Прямоугольник 5"/>
            <p:cNvSpPr/>
            <p:nvPr/>
          </p:nvSpPr>
          <p:spPr>
            <a:xfrm>
              <a:off x="4220350" y="2306636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00232" y="2000240"/>
            <a:ext cx="1729679" cy="1728217"/>
            <a:chOff x="4103678" y="1580454"/>
            <a:chExt cx="1373007" cy="1559225"/>
          </a:xfrm>
        </p:grpSpPr>
        <p:pic>
          <p:nvPicPr>
            <p:cNvPr id="8" name="Рисунок 7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786182" y="1928802"/>
            <a:ext cx="1729679" cy="1728217"/>
            <a:chOff x="4103678" y="1580454"/>
            <a:chExt cx="1373007" cy="1559225"/>
          </a:xfrm>
        </p:grpSpPr>
        <p:pic>
          <p:nvPicPr>
            <p:cNvPr id="11" name="Рисунок 10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572132" y="1857364"/>
            <a:ext cx="1729679" cy="1728217"/>
            <a:chOff x="4103678" y="1580454"/>
            <a:chExt cx="1373007" cy="1559225"/>
          </a:xfrm>
        </p:grpSpPr>
        <p:pic>
          <p:nvPicPr>
            <p:cNvPr id="14" name="Рисунок 13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7143768" y="1857364"/>
            <a:ext cx="1729679" cy="1728217"/>
            <a:chOff x="4103678" y="1580454"/>
            <a:chExt cx="1373007" cy="1559225"/>
          </a:xfrm>
        </p:grpSpPr>
        <p:pic>
          <p:nvPicPr>
            <p:cNvPr id="17" name="Рисунок 16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Прямоугольник 17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2" name="Picture 6" descr="http://dombee.info/style_emoticons/default/firework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229200"/>
            <a:ext cx="1143000" cy="857251"/>
          </a:xfrm>
          <a:prstGeom prst="rect">
            <a:avLst/>
          </a:prstGeom>
          <a:noFill/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428868"/>
            <a:ext cx="849694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12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r>
              <a:rPr 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 </a:t>
            </a:r>
            <a:r>
              <a:rPr lang="en-US" sz="120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en-US" sz="1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cap="none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</a:p>
          <a:p>
            <a:pPr algn="ctr"/>
            <a:r>
              <a:rPr 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1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</a:t>
            </a:r>
            <a:endParaRPr lang="ru-RU" sz="12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71472" y="2357430"/>
            <a:ext cx="1729679" cy="1728217"/>
            <a:chOff x="4103678" y="1580454"/>
            <a:chExt cx="1373007" cy="1559225"/>
          </a:xfrm>
        </p:grpSpPr>
        <p:pic>
          <p:nvPicPr>
            <p:cNvPr id="6" name="Рисунок 5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Прямоугольник 6"/>
            <p:cNvSpPr/>
            <p:nvPr/>
          </p:nvSpPr>
          <p:spPr>
            <a:xfrm>
              <a:off x="4220350" y="2306636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2143108" y="2285992"/>
            <a:ext cx="1729679" cy="1728217"/>
            <a:chOff x="4103678" y="1580454"/>
            <a:chExt cx="1373007" cy="1559225"/>
          </a:xfrm>
        </p:grpSpPr>
        <p:pic>
          <p:nvPicPr>
            <p:cNvPr id="9" name="Рисунок 8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857620" y="2357430"/>
            <a:ext cx="1729679" cy="1728217"/>
            <a:chOff x="4103678" y="1580454"/>
            <a:chExt cx="1373007" cy="1559225"/>
          </a:xfrm>
        </p:grpSpPr>
        <p:pic>
          <p:nvPicPr>
            <p:cNvPr id="12" name="Рисунок 11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610393" y="2324295"/>
            <a:ext cx="1729679" cy="1727906"/>
            <a:chOff x="4134049" y="1743916"/>
            <a:chExt cx="1373007" cy="1558944"/>
          </a:xfrm>
        </p:grpSpPr>
        <p:pic>
          <p:nvPicPr>
            <p:cNvPr id="15" name="Рисунок 14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34049" y="1743916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7414321" y="2428868"/>
            <a:ext cx="1729679" cy="1728217"/>
            <a:chOff x="4103678" y="1580454"/>
            <a:chExt cx="1373007" cy="1559225"/>
          </a:xfrm>
        </p:grpSpPr>
        <p:pic>
          <p:nvPicPr>
            <p:cNvPr id="18" name="Рисунок 17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483768" y="4221088"/>
            <a:ext cx="1729679" cy="1728217"/>
            <a:chOff x="4103678" y="1580454"/>
            <a:chExt cx="1373007" cy="1559225"/>
          </a:xfrm>
        </p:grpSpPr>
        <p:pic>
          <p:nvPicPr>
            <p:cNvPr id="21" name="Рисунок 20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Прямоугольник 21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211960" y="4293096"/>
            <a:ext cx="1729679" cy="1728217"/>
            <a:chOff x="4103678" y="1580454"/>
            <a:chExt cx="1373007" cy="1559225"/>
          </a:xfrm>
        </p:grpSpPr>
        <p:pic>
          <p:nvPicPr>
            <p:cNvPr id="24" name="Рисунок 23" descr="post-it-150262_640.png"/>
            <p:cNvPicPr/>
            <p:nvPr/>
          </p:nvPicPr>
          <p:blipFill>
            <a:blip r:embed="rId2" cstate="print"/>
            <a:srcRect l="23346" r="20346"/>
            <a:stretch>
              <a:fillRect/>
            </a:stretch>
          </p:blipFill>
          <p:spPr>
            <a:xfrm rot="21444166">
              <a:off x="4103678" y="1580454"/>
              <a:ext cx="1373007" cy="155894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4213987" y="2306636"/>
              <a:ext cx="443068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5400" b="1" spc="50" dirty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pic>
        <p:nvPicPr>
          <p:cNvPr id="28" name="Picture 6" descr="http://dombee.info/style_emoticons/default/firework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229200"/>
            <a:ext cx="1143000" cy="857251"/>
          </a:xfrm>
          <a:prstGeom prst="rect">
            <a:avLst/>
          </a:prstGeom>
          <a:noFill/>
        </p:spPr>
      </p:pic>
      <p:sp>
        <p:nvSpPr>
          <p:cNvPr id="29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Home task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Выучить слова,</a:t>
            </a:r>
          </a:p>
          <a:p>
            <a:pPr algn="ctr">
              <a:buNone/>
            </a:pPr>
            <a:r>
              <a:rPr lang="ru-RU" sz="4800" b="1" dirty="0" smtClean="0"/>
              <a:t>с.58 у.1 читать выразительно.</a:t>
            </a:r>
          </a:p>
        </p:txBody>
      </p:sp>
      <p:pic>
        <p:nvPicPr>
          <p:cNvPr id="20482" name="Picture 2" descr="http://zdjecia.nurka.pl/images/www.ilovegif.net-immaginianimateglitter-saluti3-arrivederci-06-02-by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371850"/>
            <a:ext cx="5072098" cy="339997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14348" y="3214686"/>
            <a:ext cx="4813706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b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your</a:t>
            </a:r>
            <a:b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attention!</a:t>
            </a:r>
            <a:endParaRPr lang="ru-RU" sz="6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916" name="Picture 4" descr="https://s-media-cache-ak0.pinimg.com/originals/3f/a5/cb/3fa5cbcaefdf48b8df8129b5df10deb4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142984"/>
            <a:ext cx="4029476" cy="394448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videouroki.net/html/2021/06/09/v_60c1247877e3d/99771240_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7086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4320480" cy="1152128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</a:t>
            </a:r>
            <a:endParaRPr lang="ru-RU" sz="6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 descr="http://www.clipartdude.com/clip-arts/565/re-animalitos-56524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04664"/>
            <a:ext cx="6232151" cy="547260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8992" y="485776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monkey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348" y="557214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giraffe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2" descr="http://www.clipartfinders.com/clipart/31/fotos-cartoon-giraffe-clip-art-3102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2643206" cy="3929090"/>
          </a:xfrm>
          <a:prstGeom prst="rect">
            <a:avLst/>
          </a:prstGeom>
          <a:noFill/>
        </p:spPr>
      </p:pic>
      <p:pic>
        <p:nvPicPr>
          <p:cNvPr id="18" name="Picture 4" descr="http://cliparts.co/cliparts/qTB/Ak8/qTBAk88E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857364"/>
            <a:ext cx="3132347" cy="2088231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000760" y="4071942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dolphin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Рисунок 19" descr="https://lh4.googleusercontent.com/6Cyo4Z_ye4kQCXmTMtXF_hR7Dfsq1xWNwPY2Tf6QP64AsuVi53REVAmKds9XW9OtApg2SWd4w0JmxZES0Sfyz9fE7biruw6b2dzkp7LTHpWGSgNXhmTHkjfn3yKc_y3_8q-NFtsOyTAagHWLQYoCDt2AtdTMUAIROoC1--iR-kuHMYSSmbtxYe1_j-RJ-_reCQ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143116"/>
            <a:ext cx="26526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eclipart.com/gimg/A73817C9CEEDB3AC/BcgKaq6x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2880320" cy="23843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071942"/>
            <a:ext cx="19288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i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seal</a:t>
            </a:r>
            <a:endParaRPr lang="ru-RU" sz="5400" i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Рисунок 8" descr="https://lh5.googleusercontent.com/5LzH5y0kseRDfmeD5CSICDt0v9zPvuQAFmtUlD3PUH1qw5g0QJ_0P9dOspkjRHHGLrDuk9ymkun6KSmIQlUedhMexy7F37IbSdZiVSGjKdhZUKIndUO93FGUMbm1LP3tfgUDIeRmi4FgMMMdQzFaYoUM7tBpi5T1guhlBX_KAclcUMbSvX_mnLdwf50lPtqWm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7464" y="1571612"/>
            <a:ext cx="287653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572264" y="3714752"/>
            <a:ext cx="2286016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/>
                <a:ea typeface="Times New Roman" pitchFamily="18" charset="0"/>
                <a:cs typeface="Arial" pitchFamily="34" charset="0"/>
              </a:rPr>
              <a:t>lizard</a:t>
            </a:r>
            <a:endParaRPr kumimoji="0" lang="ru-RU" sz="5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86116" y="5429264"/>
            <a:ext cx="25002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/>
                <a:ea typeface="Times New Roman" pitchFamily="18" charset="0"/>
                <a:cs typeface="Arial" pitchFamily="34" charset="0"/>
              </a:rPr>
              <a:t>whale</a:t>
            </a:r>
            <a:endParaRPr kumimoji="0" lang="ru-RU" sz="5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"/>
              <a:cs typeface="Arial" pitchFamily="34" charset="0"/>
            </a:endParaRPr>
          </a:p>
        </p:txBody>
      </p:sp>
      <p:pic>
        <p:nvPicPr>
          <p:cNvPr id="13" name="Picture 2" descr="http://worldartsme.com/?module=images&amp;act=download&amp;url=whale-clipart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143248"/>
            <a:ext cx="3406143" cy="229228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lh6.googleusercontent.com/N80_8bFZUDQtWIyIccOrXzbv32KnWilI_xBKV03-oEB3JrsZnbw-rq01HoLD8XBZ9u2Tleb05l5aVGaBG3q8aIHViLGbnRPG9YOQV3ipEQ8GZ7EIpou9pBJjlSCY-Mn5ppYypWzwQudmokZ7RrhU6R1x2pLSqipmFDHvSDe3_icaVm94RG7H8vfSJdB_TjezT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344327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14414" y="4714884"/>
            <a:ext cx="278608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/>
                <a:ea typeface="Times New Roman" pitchFamily="18" charset="0"/>
                <a:cs typeface="Arial" pitchFamily="34" charset="0"/>
              </a:rPr>
              <a:t>hippo</a:t>
            </a:r>
            <a:endParaRPr kumimoji="0" lang="ru-RU" sz="5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"/>
              <a:cs typeface="Arial" pitchFamily="34" charset="0"/>
            </a:endParaRPr>
          </a:p>
        </p:txBody>
      </p:sp>
      <p:pic>
        <p:nvPicPr>
          <p:cNvPr id="6" name="Рисунок 5" descr="https://lh5.googleusercontent.com/OnIlwmP6aNeQAGFh00NP9Rt1dyk9SOtM5FdFLp8t-H0XDNyYAI4J7a63hO0XgZuC80qDRJT-rnAe2Elthbc6l5_uAVP0ikkplT3ZjlxWSaTyn6k61COKrf-v1twd8vF7vfrIDKhWJnk9F00AApz3SafnAjE4pQjc98iSYoOc4wBfAfedshSOXTRx2TJ6wh4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64" y="1643050"/>
            <a:ext cx="5143536" cy="294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00496" y="4500570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crocodile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1428736"/>
            <a:ext cx="7929618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1. a baby hippo                  a) </a:t>
            </a:r>
            <a:r>
              <a:rPr lang="ru-RU" sz="2500" dirty="0" smtClean="0"/>
              <a:t>умный дельфин</a:t>
            </a:r>
            <a:r>
              <a:rPr lang="en-US" sz="2500" dirty="0" smtClean="0"/>
              <a:t>                         </a:t>
            </a:r>
          </a:p>
          <a:p>
            <a:endParaRPr lang="en-US" sz="2500" dirty="0" smtClean="0"/>
          </a:p>
          <a:p>
            <a:r>
              <a:rPr lang="en-US" sz="2500" dirty="0" smtClean="0"/>
              <a:t>2. a lazy lizard</a:t>
            </a:r>
            <a:r>
              <a:rPr lang="ru-RU" sz="2500" dirty="0" smtClean="0"/>
              <a:t>                 </a:t>
            </a:r>
            <a:r>
              <a:rPr lang="en-US" sz="2500" dirty="0" smtClean="0"/>
              <a:t>      b) </a:t>
            </a:r>
            <a:r>
              <a:rPr lang="ru-RU" sz="2500" dirty="0" smtClean="0"/>
              <a:t>высокий жираф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3. a big whale </a:t>
            </a:r>
            <a:r>
              <a:rPr lang="ru-RU" sz="2500" dirty="0" smtClean="0"/>
              <a:t>                 </a:t>
            </a:r>
            <a:r>
              <a:rPr lang="en-US" sz="2500" dirty="0" smtClean="0"/>
              <a:t>      c</a:t>
            </a:r>
            <a:r>
              <a:rPr lang="ru-RU" sz="2500" dirty="0" smtClean="0"/>
              <a:t>) ленивая ящерица</a:t>
            </a:r>
            <a:endParaRPr lang="en-US" sz="2500" dirty="0" smtClean="0"/>
          </a:p>
          <a:p>
            <a:r>
              <a:rPr lang="en-US" sz="2500" dirty="0" smtClean="0"/>
              <a:t> </a:t>
            </a:r>
          </a:p>
          <a:p>
            <a:r>
              <a:rPr lang="en-US" sz="2500" dirty="0" smtClean="0"/>
              <a:t>4. a clever dolphin</a:t>
            </a:r>
            <a:r>
              <a:rPr lang="ru-RU" sz="2500" dirty="0" smtClean="0"/>
              <a:t>         </a:t>
            </a:r>
            <a:r>
              <a:rPr lang="en-US" sz="2500" dirty="0" smtClean="0"/>
              <a:t>      </a:t>
            </a:r>
            <a:r>
              <a:rPr lang="ru-RU" sz="2500" dirty="0" smtClean="0"/>
              <a:t> </a:t>
            </a:r>
            <a:r>
              <a:rPr lang="en-US" sz="2500" dirty="0" smtClean="0"/>
              <a:t>d) </a:t>
            </a:r>
            <a:r>
              <a:rPr lang="ru-RU" sz="2500" dirty="0" smtClean="0"/>
              <a:t>бегемотик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5. a little seal</a:t>
            </a:r>
            <a:r>
              <a:rPr lang="ru-RU" sz="2500" dirty="0" smtClean="0"/>
              <a:t>                   </a:t>
            </a:r>
            <a:r>
              <a:rPr lang="en-US" sz="2500" dirty="0" smtClean="0"/>
              <a:t>      </a:t>
            </a:r>
            <a:r>
              <a:rPr lang="ru-RU" sz="2500" dirty="0" smtClean="0"/>
              <a:t> </a:t>
            </a:r>
            <a:r>
              <a:rPr lang="en-US" sz="2500" dirty="0" smtClean="0"/>
              <a:t>e)</a:t>
            </a:r>
            <a:r>
              <a:rPr lang="ru-RU" sz="2500" dirty="0" smtClean="0"/>
              <a:t> большой кит</a:t>
            </a:r>
            <a:endParaRPr lang="en-US" sz="2500" dirty="0" smtClean="0"/>
          </a:p>
          <a:p>
            <a:pPr algn="ctr"/>
            <a:endParaRPr lang="en-US" sz="2500" dirty="0" smtClean="0"/>
          </a:p>
          <a:p>
            <a:r>
              <a:rPr lang="en-US" sz="2500" dirty="0" smtClean="0"/>
              <a:t>6. a  silly monkey</a:t>
            </a:r>
            <a:r>
              <a:rPr lang="ru-RU" sz="2500" dirty="0" smtClean="0"/>
              <a:t>            </a:t>
            </a:r>
            <a:r>
              <a:rPr lang="en-US" sz="2500" dirty="0" smtClean="0"/>
              <a:t>      f) </a:t>
            </a:r>
            <a:r>
              <a:rPr lang="ru-RU" sz="2500" dirty="0" smtClean="0"/>
              <a:t>маленький тюлень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7. a tall giraffe </a:t>
            </a:r>
            <a:r>
              <a:rPr lang="ru-RU" sz="2500" dirty="0" smtClean="0"/>
              <a:t>                </a:t>
            </a:r>
            <a:r>
              <a:rPr lang="en-US" sz="2500" dirty="0" smtClean="0"/>
              <a:t>      </a:t>
            </a:r>
            <a:r>
              <a:rPr lang="ru-RU" sz="2500" dirty="0" smtClean="0"/>
              <a:t> </a:t>
            </a:r>
            <a:r>
              <a:rPr lang="en-US" sz="2500" dirty="0" smtClean="0"/>
              <a:t>g)</a:t>
            </a:r>
            <a:r>
              <a:rPr lang="ru-RU" sz="2500" dirty="0" smtClean="0"/>
              <a:t> глупая обезьяна</a:t>
            </a:r>
            <a:endParaRPr lang="en-US" sz="25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500042"/>
            <a:ext cx="3286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Read and match</a:t>
            </a:r>
            <a:endParaRPr lang="ru-RU" sz="3000" b="1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d.videouroki.net/html/2021/06/09/v_60c1247877e3d/99771240_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7867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worldartsme.com/?module=images&amp;act=download&amp;url=whale-clipar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43115"/>
            <a:ext cx="6683109" cy="414530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Animals: Guess!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32767" y="1497235"/>
            <a:ext cx="3071834" cy="2143140"/>
            <a:chOff x="-5464068" y="4805704"/>
            <a:chExt cx="2438400" cy="1933575"/>
          </a:xfrm>
        </p:grpSpPr>
        <p:pic>
          <p:nvPicPr>
            <p:cNvPr id="8" name="Рисунок 7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-5464068" y="4805704"/>
              <a:ext cx="2438400" cy="1933575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-4650756" y="5323976"/>
              <a:ext cx="430344" cy="833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357554" y="1500174"/>
            <a:ext cx="3071834" cy="2286016"/>
            <a:chOff x="5401707" y="1531111"/>
            <a:chExt cx="2083364" cy="1707547"/>
          </a:xfrm>
        </p:grpSpPr>
        <p:pic>
          <p:nvPicPr>
            <p:cNvPr id="11" name="Рисунок 10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1707" y="1531111"/>
              <a:ext cx="2083364" cy="1707547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6042483" y="1916832"/>
              <a:ext cx="427309" cy="7610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786446" y="1571612"/>
            <a:ext cx="2786082" cy="2071702"/>
            <a:chOff x="7303408" y="1509848"/>
            <a:chExt cx="2011431" cy="1710810"/>
          </a:xfrm>
        </p:grpSpPr>
        <p:pic>
          <p:nvPicPr>
            <p:cNvPr id="14" name="Рисунок 13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303408" y="1509848"/>
              <a:ext cx="2011431" cy="1710810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7751627" y="1772816"/>
              <a:ext cx="391398" cy="76248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928662" y="3214686"/>
            <a:ext cx="3071834" cy="2640083"/>
            <a:chOff x="3537798" y="2903837"/>
            <a:chExt cx="2293990" cy="2091483"/>
          </a:xfrm>
        </p:grpSpPr>
        <p:pic>
          <p:nvPicPr>
            <p:cNvPr id="17" name="Рисунок 16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537798" y="2903837"/>
              <a:ext cx="2293990" cy="2091483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4318684" y="3356992"/>
              <a:ext cx="404857" cy="83235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428992" y="3214686"/>
            <a:ext cx="2857520" cy="2428892"/>
            <a:chOff x="5403593" y="2976071"/>
            <a:chExt cx="2297254" cy="1795648"/>
          </a:xfrm>
        </p:grpSpPr>
        <p:pic>
          <p:nvPicPr>
            <p:cNvPr id="20" name="Рисунок 19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03593" y="2976071"/>
              <a:ext cx="2297254" cy="1795648"/>
            </a:xfrm>
            <a:prstGeom prst="rect">
              <a:avLst/>
            </a:prstGeom>
          </p:spPr>
        </p:pic>
        <p:sp>
          <p:nvSpPr>
            <p:cNvPr id="21" name="Прямоугольник 20"/>
            <p:cNvSpPr/>
            <p:nvPr/>
          </p:nvSpPr>
          <p:spPr>
            <a:xfrm>
              <a:off x="6107364" y="3356992"/>
              <a:ext cx="435840" cy="8002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5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786446" y="3071810"/>
            <a:ext cx="3000396" cy="2286016"/>
            <a:chOff x="7700718" y="3628980"/>
            <a:chExt cx="2017957" cy="1854678"/>
          </a:xfrm>
        </p:grpSpPr>
        <p:pic>
          <p:nvPicPr>
            <p:cNvPr id="23" name="Рисунок 22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7700718" y="3628980"/>
              <a:ext cx="2017957" cy="1854678"/>
            </a:xfrm>
            <a:prstGeom prst="rect">
              <a:avLst/>
            </a:prstGeom>
          </p:spPr>
        </p:pic>
        <p:sp>
          <p:nvSpPr>
            <p:cNvPr id="24" name="Прямоугольник 23"/>
            <p:cNvSpPr/>
            <p:nvPr/>
          </p:nvSpPr>
          <p:spPr>
            <a:xfrm>
              <a:off x="8483712" y="4096405"/>
              <a:ext cx="364620" cy="74911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6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928662" y="5000636"/>
            <a:ext cx="3143272" cy="2071702"/>
            <a:chOff x="3462429" y="4419359"/>
            <a:chExt cx="2438400" cy="1933575"/>
          </a:xfrm>
        </p:grpSpPr>
        <p:pic>
          <p:nvPicPr>
            <p:cNvPr id="26" name="Рисунок 25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3462429" y="4419359"/>
              <a:ext cx="2438400" cy="1933575"/>
            </a:xfrm>
            <a:prstGeom prst="rect">
              <a:avLst/>
            </a:prstGeom>
          </p:spPr>
        </p:pic>
        <p:sp>
          <p:nvSpPr>
            <p:cNvPr id="27" name="Прямоугольник 26"/>
            <p:cNvSpPr/>
            <p:nvPr/>
          </p:nvSpPr>
          <p:spPr>
            <a:xfrm>
              <a:off x="4293917" y="4869160"/>
              <a:ext cx="420562" cy="86176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7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428992" y="4786322"/>
            <a:ext cx="2857520" cy="2214578"/>
            <a:chOff x="5478653" y="4419359"/>
            <a:chExt cx="2438400" cy="1933575"/>
          </a:xfrm>
        </p:grpSpPr>
        <p:pic>
          <p:nvPicPr>
            <p:cNvPr id="29" name="Рисунок 28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5478653" y="4419359"/>
              <a:ext cx="2438400" cy="1933575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6203369" y="4869160"/>
              <a:ext cx="462619" cy="80617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8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5833659" y="4714266"/>
            <a:ext cx="2643206" cy="2143140"/>
            <a:chOff x="6736899" y="4345740"/>
            <a:chExt cx="2365927" cy="1870845"/>
          </a:xfrm>
        </p:grpSpPr>
        <p:pic>
          <p:nvPicPr>
            <p:cNvPr id="32" name="Рисунок 31" descr="post-it-150262_640.png"/>
            <p:cNvPicPr/>
            <p:nvPr/>
          </p:nvPicPr>
          <p:blipFill>
            <a:blip r:embed="rId3" cstate="print">
              <a:lum bright="-20000" contrast="30000"/>
            </a:blip>
            <a:stretch>
              <a:fillRect/>
            </a:stretch>
          </p:blipFill>
          <p:spPr>
            <a:xfrm rot="21444166">
              <a:off x="6736899" y="4345740"/>
              <a:ext cx="2365927" cy="1870845"/>
            </a:xfrm>
            <a:prstGeom prst="rect">
              <a:avLst/>
            </a:prstGeom>
          </p:spPr>
        </p:pic>
        <p:sp>
          <p:nvSpPr>
            <p:cNvPr id="33" name="Прямоугольник 32"/>
            <p:cNvSpPr/>
            <p:nvPr/>
          </p:nvSpPr>
          <p:spPr>
            <a:xfrm>
              <a:off x="7537560" y="4869160"/>
              <a:ext cx="485265" cy="80601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9</a:t>
              </a:r>
              <a:endPara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293</TotalTime>
  <Words>188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Слайд 1</vt:lpstr>
      <vt:lpstr>Слайд 2</vt:lpstr>
      <vt:lpstr>Animals</vt:lpstr>
      <vt:lpstr>Animals</vt:lpstr>
      <vt:lpstr>Слайд 5</vt:lpstr>
      <vt:lpstr>Слайд 6</vt:lpstr>
      <vt:lpstr>Слайд 7</vt:lpstr>
      <vt:lpstr>Слайд 8</vt:lpstr>
      <vt:lpstr>Animals: Guess!</vt:lpstr>
      <vt:lpstr>Animals: Guess!</vt:lpstr>
      <vt:lpstr>Animals: Guess!</vt:lpstr>
      <vt:lpstr>Animals: Guess!</vt:lpstr>
      <vt:lpstr>Animals: Guess!</vt:lpstr>
      <vt:lpstr>Animals: Guess!</vt:lpstr>
      <vt:lpstr>Animals: Guess!</vt:lpstr>
      <vt:lpstr>Home task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Ирина</dc:creator>
  <cp:lastModifiedBy>Пользователь</cp:lastModifiedBy>
  <cp:revision>38</cp:revision>
  <dcterms:created xsi:type="dcterms:W3CDTF">2016-12-12T17:22:16Z</dcterms:created>
  <dcterms:modified xsi:type="dcterms:W3CDTF">2023-02-07T20:15:23Z</dcterms:modified>
</cp:coreProperties>
</file>