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216" y="374904"/>
            <a:ext cx="10771632" cy="181965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Артикуляционная гимнастика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259" y="2057400"/>
            <a:ext cx="6358145" cy="4038600"/>
          </a:xfrm>
        </p:spPr>
      </p:pic>
    </p:spTree>
    <p:extLst>
      <p:ext uri="{BB962C8B-B14F-4D97-AF65-F5344CB8AC3E}">
        <p14:creationId xmlns:p14="http://schemas.microsoft.com/office/powerpoint/2010/main" val="16694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168" y="283464"/>
            <a:ext cx="11356848" cy="226771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Улыбка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951" y="2057400"/>
            <a:ext cx="6534760" cy="4038600"/>
          </a:xfrm>
        </p:spPr>
      </p:pic>
    </p:spTree>
    <p:extLst>
      <p:ext uri="{BB962C8B-B14F-4D97-AF65-F5344CB8AC3E}">
        <p14:creationId xmlns:p14="http://schemas.microsoft.com/office/powerpoint/2010/main" val="248374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571" y="353568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Чашечка</a:t>
            </a:r>
            <a:endParaRPr lang="ru-RU" sz="5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7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071" y="2057400"/>
            <a:ext cx="6192520" cy="4038600"/>
          </a:xfrm>
        </p:spPr>
      </p:pic>
    </p:spTree>
    <p:extLst>
      <p:ext uri="{BB962C8B-B14F-4D97-AF65-F5344CB8AC3E}">
        <p14:creationId xmlns:p14="http://schemas.microsoft.com/office/powerpoint/2010/main" val="858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83464"/>
            <a:ext cx="9875520" cy="168249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Вкусное варенье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373" y="1479628"/>
            <a:ext cx="6879379" cy="4574873"/>
          </a:xfrm>
        </p:spPr>
      </p:pic>
    </p:spTree>
    <p:extLst>
      <p:ext uri="{BB962C8B-B14F-4D97-AF65-F5344CB8AC3E}">
        <p14:creationId xmlns:p14="http://schemas.microsoft.com/office/powerpoint/2010/main" val="5483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Маляр</a:t>
            </a:r>
            <a:endParaRPr lang="ru-RU" sz="5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556" r="100000">
                        <a14:foregroundMark x1="51222" y1="57667" x2="51222" y2="57667"/>
                        <a14:foregroundMark x1="54222" y1="53500" x2="54222" y2="53500"/>
                        <a14:foregroundMark x1="58778" y1="50667" x2="58778" y2="50667"/>
                        <a14:foregroundMark x1="56333" y1="53000" x2="56333" y2="53000"/>
                        <a14:foregroundMark x1="51556" y1="73167" x2="51556" y2="73167"/>
                        <a14:foregroundMark x1="52444" y1="61833" x2="52444" y2="61833"/>
                        <a14:foregroundMark x1="59111" y1="53500" x2="59111" y2="53500"/>
                        <a14:foregroundMark x1="51556" y1="55167" x2="51556" y2="55167"/>
                        <a14:foregroundMark x1="55778" y1="47833" x2="55778" y2="47833"/>
                        <a14:foregroundMark x1="60000" y1="63333" x2="60000" y2="63333"/>
                        <a14:foregroundMark x1="27111" y1="36833" x2="27111" y2="36833"/>
                        <a14:foregroundMark x1="29222" y1="25167" x2="29222" y2="25167"/>
                        <a14:foregroundMark x1="28444" y1="23833" x2="28444" y2="23833"/>
                        <a14:foregroundMark x1="30000" y1="23167" x2="30000" y2="23167"/>
                        <a14:foregroundMark x1="28778" y1="18833" x2="28778" y2="18833"/>
                        <a14:foregroundMark x1="27333" y1="44167" x2="27333" y2="44167"/>
                        <a14:foregroundMark x1="29667" y1="51667" x2="29667" y2="51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020" y="1851660"/>
            <a:ext cx="6605684" cy="4403790"/>
          </a:xfrm>
        </p:spPr>
      </p:pic>
    </p:spTree>
    <p:extLst>
      <p:ext uri="{BB962C8B-B14F-4D97-AF65-F5344CB8AC3E}">
        <p14:creationId xmlns:p14="http://schemas.microsoft.com/office/powerpoint/2010/main" val="190000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Лошадка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013" y="1865376"/>
            <a:ext cx="4521129" cy="4029456"/>
          </a:xfrm>
        </p:spPr>
      </p:pic>
    </p:spTree>
    <p:extLst>
      <p:ext uri="{BB962C8B-B14F-4D97-AF65-F5344CB8AC3E}">
        <p14:creationId xmlns:p14="http://schemas.microsoft.com/office/powerpoint/2010/main" val="171242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Грибок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658" y="1965960"/>
            <a:ext cx="4999325" cy="4405909"/>
          </a:xfrm>
        </p:spPr>
      </p:pic>
    </p:spTree>
    <p:extLst>
      <p:ext uri="{BB962C8B-B14F-4D97-AF65-F5344CB8AC3E}">
        <p14:creationId xmlns:p14="http://schemas.microsoft.com/office/powerpoint/2010/main" val="317468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Барабанщик (барабан)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097" y="1865956"/>
            <a:ext cx="5514023" cy="4230044"/>
          </a:xfrm>
        </p:spPr>
      </p:pic>
    </p:spTree>
    <p:extLst>
      <p:ext uri="{BB962C8B-B14F-4D97-AF65-F5344CB8AC3E}">
        <p14:creationId xmlns:p14="http://schemas.microsoft.com/office/powerpoint/2010/main" val="384493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5500" dirty="0" smtClean="0"/>
              <a:t>Спасибо за внимание! </a:t>
            </a:r>
          </a:p>
          <a:p>
            <a:pPr marL="45720" indent="0" algn="ctr">
              <a:buNone/>
            </a:pPr>
            <a:r>
              <a:rPr lang="ru-RU" sz="5500" dirty="0" smtClean="0"/>
              <a:t>Ты молодец!</a:t>
            </a:r>
            <a:endParaRPr lang="ru-RU" sz="55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" t="2422" r="11635" b="7959"/>
          <a:stretch/>
        </p:blipFill>
        <p:spPr>
          <a:xfrm>
            <a:off x="548640" y="3849624"/>
            <a:ext cx="4014216" cy="236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97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185</TotalTime>
  <Words>20</Words>
  <Application>Microsoft Office PowerPoint</Application>
  <PresentationFormat>Широкоэкранный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Corbel</vt:lpstr>
      <vt:lpstr>Базис</vt:lpstr>
      <vt:lpstr>Артикуляционная гимнастика</vt:lpstr>
      <vt:lpstr>Улыбка</vt:lpstr>
      <vt:lpstr>Чашечка</vt:lpstr>
      <vt:lpstr>Вкусное варенье</vt:lpstr>
      <vt:lpstr>Маляр</vt:lpstr>
      <vt:lpstr>Лошадка</vt:lpstr>
      <vt:lpstr>Грибок</vt:lpstr>
      <vt:lpstr>Барабанщик (барабан)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RePack by Diakov</cp:lastModifiedBy>
  <cp:revision>10</cp:revision>
  <dcterms:created xsi:type="dcterms:W3CDTF">2023-04-24T09:03:07Z</dcterms:created>
  <dcterms:modified xsi:type="dcterms:W3CDTF">2024-03-03T15:47:05Z</dcterms:modified>
</cp:coreProperties>
</file>