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67" r:id="rId14"/>
    <p:sldId id="271" r:id="rId15"/>
    <p:sldId id="27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78E74-1084-44CC-BBD3-A100367F980D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03C0E-686E-40B3-8DF1-CA9A0758C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20" y="285728"/>
            <a:ext cx="8572560" cy="621510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 descr="76927579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2214554"/>
            <a:ext cx="4338498" cy="43894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9" name="Picture 5" descr="bezymyannyj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14290"/>
            <a:ext cx="2071702" cy="260780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0" name="Picture 6" descr="72039451_j291158_129561690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571480"/>
            <a:ext cx="1797052" cy="248227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31" name="Picture 7" descr="hello_html_m7e3bfd6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5" y="500043"/>
            <a:ext cx="2695268" cy="20717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3571868" y="2143116"/>
            <a:ext cx="5143536" cy="342902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31750" algn="ctr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Азбука</a:t>
            </a:r>
          </a:p>
          <a:p>
            <a:pPr algn="ctr" rtl="0"/>
            <a:r>
              <a:rPr lang="ru-RU" sz="3600" b="1" kern="10" spc="0" dirty="0" smtClean="0">
                <a:ln w="31750" algn="ctr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 безопасности</a:t>
            </a:r>
            <a:endParaRPr lang="ru-RU" sz="3600" b="1" kern="10" spc="0" dirty="0">
              <a:ln w="31750" algn="ctr">
                <a:solidFill>
                  <a:srgbClr val="FFFFFF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71802" y="35716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игры играли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SAM_40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285860"/>
            <a:ext cx="3619493" cy="271462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 descr="SAM_402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1285860"/>
            <a:ext cx="3429024" cy="2571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714752"/>
            <a:ext cx="3500462" cy="262534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4" name="Рисунок 3" descr="SAM_400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714752"/>
            <a:ext cx="3571900" cy="26789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10" y="285728"/>
            <a:ext cx="7500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Мультфильмы смотрели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AM_40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214686"/>
            <a:ext cx="4276749" cy="320756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4" name="Рисунок 3" descr="SAM_40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714488"/>
            <a:ext cx="4286280" cy="321471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15716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«Уроки тётушки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Совы»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4612" y="35716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Книжки читали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bs00001281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1364">
            <a:off x="1006760" y="1383614"/>
            <a:ext cx="1766085" cy="2569653"/>
          </a:xfrm>
          <a:prstGeom prst="rect">
            <a:avLst/>
          </a:prstGeom>
        </p:spPr>
      </p:pic>
      <p:pic>
        <p:nvPicPr>
          <p:cNvPr id="6" name="Рисунок 5" descr="f1d5d076-0e68-11e5-afd3-0025903696ca_800_80084307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6879">
            <a:off x="6277120" y="1317158"/>
            <a:ext cx="1982033" cy="2674387"/>
          </a:xfrm>
          <a:prstGeom prst="rect">
            <a:avLst/>
          </a:prstGeom>
        </p:spPr>
      </p:pic>
      <p:pic>
        <p:nvPicPr>
          <p:cNvPr id="4" name="Рисунок 3" descr="a442d8c57f9d6a63e399b78796f7a94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9" y="1000108"/>
            <a:ext cx="2000264" cy="2797471"/>
          </a:xfrm>
          <a:prstGeom prst="rect">
            <a:avLst/>
          </a:prstGeom>
        </p:spPr>
      </p:pic>
      <p:pic>
        <p:nvPicPr>
          <p:cNvPr id="7" name="Рисунок 6" descr="281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7755">
            <a:off x="4814637" y="3840961"/>
            <a:ext cx="1897734" cy="2467053"/>
          </a:xfrm>
          <a:prstGeom prst="rect">
            <a:avLst/>
          </a:prstGeom>
        </p:spPr>
      </p:pic>
      <p:pic>
        <p:nvPicPr>
          <p:cNvPr id="8" name="Рисунок 7" descr="1064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84952">
            <a:off x="2271660" y="3816262"/>
            <a:ext cx="2162691" cy="2441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4" name="Рисунок 3" descr="SAM_40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3429000"/>
            <a:ext cx="3093916" cy="29110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4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428604"/>
            <a:ext cx="3571900" cy="26789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5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3929066"/>
            <a:ext cx="3429024" cy="2571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5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500042"/>
            <a:ext cx="3524275" cy="264320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00430" y="3143248"/>
            <a:ext cx="56435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Пожарные на учениях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214290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страну «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Светофориию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3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928670"/>
            <a:ext cx="3571900" cy="26789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4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500174"/>
            <a:ext cx="3714776" cy="278608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4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3929066"/>
            <a:ext cx="3750495" cy="2571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4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3714752"/>
            <a:ext cx="3455277" cy="25914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214290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Больного лечили, </a:t>
            </a:r>
          </a:p>
          <a:p>
            <a:pPr algn="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костёр тушили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643050"/>
            <a:ext cx="3857620" cy="2893215"/>
          </a:xfrm>
          <a:prstGeom prst="rect">
            <a:avLst/>
          </a:prstGeom>
        </p:spPr>
      </p:pic>
      <p:pic>
        <p:nvPicPr>
          <p:cNvPr id="5" name="Рисунок 4" descr="SAM_402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714488"/>
            <a:ext cx="3857652" cy="28932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071942"/>
            <a:ext cx="3500462" cy="250033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3108" y="285728"/>
            <a:ext cx="64294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Кота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Мурзика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правилам безопасности учили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7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5" y="1785926"/>
            <a:ext cx="2630782" cy="235745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Рисунок 7" descr="SAM_40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4071941"/>
            <a:ext cx="3143272" cy="235745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 descr="SAM_408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8" y="1643050"/>
            <a:ext cx="3132057" cy="271464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3" name="Рисунок 12" descr="SAM_408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4214818"/>
            <a:ext cx="1225086" cy="22145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4" name="Рисунок 13" descr="SAM_408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8992" y="1643050"/>
            <a:ext cx="1711189" cy="237358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Рисунок 14" descr="SAM_4089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794" y="4357694"/>
            <a:ext cx="1571636" cy="200026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 descr="SAM_40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14546" y="1214422"/>
            <a:ext cx="5500726" cy="414340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928794" y="357166"/>
            <a:ext cx="6357982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соблюдаем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143512"/>
            <a:ext cx="6357982" cy="14465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равила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БЕЗОПАСНОСТИ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7961">
            <a:off x="1631321" y="1749764"/>
            <a:ext cx="3005751" cy="437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0496">
            <a:off x="5238250" y="643330"/>
            <a:ext cx="214310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285728"/>
            <a:ext cx="65008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Транспорт в книжках рассмотрели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938" y="1857364"/>
            <a:ext cx="4286280" cy="321471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786058"/>
            <a:ext cx="4150593" cy="350046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214290"/>
            <a:ext cx="64294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Стихи учили, </a:t>
            </a:r>
          </a:p>
          <a:p>
            <a:pPr algn="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рисунки рисовали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3" y="1785926"/>
            <a:ext cx="3619525" cy="271464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6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4612" y="4143380"/>
            <a:ext cx="2857520" cy="236294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2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714488"/>
            <a:ext cx="3714776" cy="278608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71670" y="214290"/>
            <a:ext cx="68580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Вместе с родителями уголок БЕЗОПАСНОСТИ создали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2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643050"/>
            <a:ext cx="2780880" cy="264320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1500174"/>
            <a:ext cx="3557620" cy="266821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78720" y="3622478"/>
            <a:ext cx="3262336" cy="244675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3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3500438"/>
            <a:ext cx="3606793" cy="29289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9" name="Рисунок 8" descr="SAM_405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4143380"/>
            <a:ext cx="3719379" cy="20717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 descr="SAM_405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3636" y="428604"/>
            <a:ext cx="2533668" cy="300039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1" name="Рисунок 10" descr="SAM_405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90" y="3786190"/>
            <a:ext cx="3693973" cy="257176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2" name="Рисунок 11" descr="SAM_406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28604"/>
            <a:ext cx="2428923" cy="323856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9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64" y="1000108"/>
            <a:ext cx="3008514" cy="242889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71802" y="35716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Клеили светофор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39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500174"/>
            <a:ext cx="3786214" cy="342902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398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214422"/>
            <a:ext cx="4110061" cy="308254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6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7620" y="4500570"/>
            <a:ext cx="4857752" cy="197347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357166"/>
            <a:ext cx="5429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Пожарную машину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SAM_40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643050"/>
            <a:ext cx="3449933" cy="314327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401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1214422"/>
            <a:ext cx="4562501" cy="342187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406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40" y="4143380"/>
            <a:ext cx="2786082" cy="237287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214290"/>
            <a:ext cx="63579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теста машины лепили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SAM_406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6314" y="1785926"/>
            <a:ext cx="3571900" cy="322183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SAM_407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571612"/>
            <a:ext cx="3316180" cy="300039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3929066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грузовые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4286256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легковые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SAM_407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4786322"/>
            <a:ext cx="4857752" cy="166986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3bfd6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4" name="Рисунок 3" descr="SAM_406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18" y="3286124"/>
            <a:ext cx="4748347" cy="314327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Рисунок 4" descr="SAM_399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500042"/>
            <a:ext cx="3905277" cy="29289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SAM_399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3" y="500042"/>
            <a:ext cx="3905277" cy="292895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65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Impact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nordec</dc:creator>
  <cp:lastModifiedBy>Учетная запись Майкрософт</cp:lastModifiedBy>
  <cp:revision>15</cp:revision>
  <dcterms:created xsi:type="dcterms:W3CDTF">2016-05-02T13:51:27Z</dcterms:created>
  <dcterms:modified xsi:type="dcterms:W3CDTF">2024-03-03T17:11:47Z</dcterms:modified>
</cp:coreProperties>
</file>