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9" r:id="rId5"/>
    <p:sldId id="25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A1FFD-CFCF-44B4-AF1A-E07DB5877E76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63B91-A758-46B1-B0F0-5C80EF76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398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A1FFD-CFCF-44B4-AF1A-E07DB5877E76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63B91-A758-46B1-B0F0-5C80EF76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706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A1FFD-CFCF-44B4-AF1A-E07DB5877E76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63B91-A758-46B1-B0F0-5C80EF76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296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A1FFD-CFCF-44B4-AF1A-E07DB5877E76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63B91-A758-46B1-B0F0-5C80EF76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195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A1FFD-CFCF-44B4-AF1A-E07DB5877E76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63B91-A758-46B1-B0F0-5C80EF76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054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A1FFD-CFCF-44B4-AF1A-E07DB5877E76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63B91-A758-46B1-B0F0-5C80EF76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538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A1FFD-CFCF-44B4-AF1A-E07DB5877E76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63B91-A758-46B1-B0F0-5C80EF76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839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A1FFD-CFCF-44B4-AF1A-E07DB5877E76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63B91-A758-46B1-B0F0-5C80EF76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660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A1FFD-CFCF-44B4-AF1A-E07DB5877E76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63B91-A758-46B1-B0F0-5C80EF76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042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A1FFD-CFCF-44B4-AF1A-E07DB5877E76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63B91-A758-46B1-B0F0-5C80EF76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48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A1FFD-CFCF-44B4-AF1A-E07DB5877E76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63B91-A758-46B1-B0F0-5C80EF76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990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A1FFD-CFCF-44B4-AF1A-E07DB5877E76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63B91-A758-46B1-B0F0-5C80EF76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165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46314_2-p-fon-dlya-prezentatsii-literaturnoe-chteni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55459" y="240625"/>
            <a:ext cx="78883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Муниципальное автономное дошкольное образовательное учреждение «Детский сад №24 «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Дельфинчик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 общеразвивающего вида с приоритетным осуществлением деятельности по физическому развитию воспитанников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25365" y="2233002"/>
            <a:ext cx="619650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«</a:t>
            </a:r>
            <a:r>
              <a:rPr lang="ru-RU" sz="54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Мини библиотека</a:t>
            </a:r>
            <a:endParaRPr lang="ru-RU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Самуила Маршака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»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539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46314_2-p-fon-dlya-prezentatsii-literaturnoe-chteni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9976" y="139959"/>
            <a:ext cx="116720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b="0" i="0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акануне дня рождения поэта, драматурга и переводчика — одного из самых ярких представителей советской детской литературы, чьи произведения популярны и среди современных юных читателей, в группе «Звёздочки» </a:t>
            </a:r>
          </a:p>
          <a:p>
            <a:pPr algn="ctr"/>
            <a:r>
              <a:rPr lang="ru-RU" sz="2400" b="0" i="0" dirty="0" smtClean="0">
                <a:solidFill>
                  <a:srgbClr val="3535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была открыта мини библиотека «Самуила Маршака».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мини библиотеке</a:t>
            </a:r>
            <a:r>
              <a:rPr kumimoji="0" lang="ru-RU" altLang="ru-RU" sz="2400" b="0" i="0" u="none" strike="noStrike" cap="none" normalizeH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найти: 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830888" lvl="0" indent="-363538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о глупом и умном мышонке, </a:t>
            </a:r>
          </a:p>
          <a:p>
            <a:pPr marL="5830888" lvl="0" indent="-363538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Усатый полосатый, </a:t>
            </a:r>
          </a:p>
          <a:p>
            <a:pPr marL="5830888" lvl="0" indent="-363538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Кошкин дом, </a:t>
            </a:r>
          </a:p>
          <a:p>
            <a:pPr marL="5830888" lvl="0" indent="-363538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Детки в клетке, </a:t>
            </a:r>
          </a:p>
          <a:p>
            <a:pPr marL="5830888" lvl="0" indent="-363538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Где обедал воробей, </a:t>
            </a:r>
          </a:p>
          <a:p>
            <a:pPr marL="5830888" lvl="0" indent="-363538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Вот какой рассеянный, </a:t>
            </a:r>
          </a:p>
          <a:p>
            <a:pPr marL="5830888" lvl="0" indent="-363538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Почта, Пожар, Багаж, </a:t>
            </a:r>
          </a:p>
          <a:p>
            <a:pPr marL="5830888" lvl="0" indent="-363538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разноцветные стихи и английские песенки</a:t>
            </a:r>
            <a:endParaRPr lang="ru-RU" sz="2400" b="0" i="0" dirty="0" smtClean="0">
              <a:solidFill>
                <a:srgbClr val="353535"/>
              </a:solidFill>
              <a:effectLst/>
              <a:latin typeface="NotoSans-Regular"/>
            </a:endParaRPr>
          </a:p>
          <a:p>
            <a:pPr marL="5830888" indent="-363538" algn="ctr"/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667" y="2097245"/>
            <a:ext cx="3701068" cy="435954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26656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46314_2-p-fon-dlya-prezentatsii-literaturnoe-chteni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4348" y="159630"/>
            <a:ext cx="4639714" cy="3479786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0167" y="220537"/>
            <a:ext cx="4477296" cy="3357972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7956" y="3243387"/>
            <a:ext cx="4506686" cy="3380015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018" y="3322330"/>
            <a:ext cx="4296170" cy="3222127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769754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46314_2-p-fon-dlya-prezentatsii-literaturnoe-chteni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943" y="130628"/>
            <a:ext cx="4162786" cy="415234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88558" y="180501"/>
            <a:ext cx="4542886" cy="3907017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9908" y="3089140"/>
            <a:ext cx="4259773" cy="362293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4168361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46314_2-p-fon-dlya-prezentatsii-literaturnoe-chteni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6105" y="2621759"/>
            <a:ext cx="5186165" cy="3889624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019" y="1166326"/>
            <a:ext cx="3820151" cy="5093534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91419" y="148799"/>
            <a:ext cx="4217437" cy="4273421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0593587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99</Words>
  <Application>Microsoft Office PowerPoint</Application>
  <PresentationFormat>Широкоэкранный</PresentationFormat>
  <Paragraphs>14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NotoSans-Regular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4</cp:revision>
  <dcterms:created xsi:type="dcterms:W3CDTF">2024-03-03T16:21:37Z</dcterms:created>
  <dcterms:modified xsi:type="dcterms:W3CDTF">2024-03-03T16:51:34Z</dcterms:modified>
</cp:coreProperties>
</file>