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86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57" r:id="rId27"/>
    <p:sldId id="258" r:id="rId28"/>
    <p:sldId id="287" r:id="rId29"/>
    <p:sldId id="259" r:id="rId30"/>
    <p:sldId id="260" r:id="rId31"/>
    <p:sldId id="261" r:id="rId32"/>
    <p:sldId id="262" r:id="rId33"/>
    <p:sldId id="263" r:id="rId34"/>
    <p:sldId id="264" r:id="rId35"/>
    <p:sldId id="265" r:id="rId36"/>
    <p:sldId id="266" r:id="rId37"/>
    <p:sldId id="288" r:id="rId38"/>
    <p:sldId id="289" r:id="rId39"/>
    <p:sldId id="290" r:id="rId40"/>
  </p:sldIdLst>
  <p:sldSz cx="12192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709459567" val="982" revOS="4"/>
      <pr:smFileRevision xmlns:pr="smNativeData" dt="1709459567" val="0"/>
      <pr:guideOptions xmlns:pr="smNativeData" dt="1709459567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Grid="0">
      <p:cViewPr varScale="1">
        <p:scale>
          <a:sx n="75" d="100"/>
          <a:sy n="75" d="100"/>
        </p:scale>
        <p:origin x="992" y="210"/>
      </p:cViewPr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" d="100"/>
        <a:sy n="1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992" y="210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6AYAAKBBAACYFQAAEAAAACYAAAAIAAAAgYAAAAAAAAA="/>
              </a:ext>
            </a:extLst>
          </p:cNvSpPr>
          <p:nvPr>
            <p:ph type="ctrTitle"/>
          </p:nvPr>
        </p:nvSpPr>
        <p:spPr>
          <a:xfrm>
            <a:off x="1524000" y="1122680"/>
            <a:ext cx="9144000" cy="23876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ctr">
              <a:defRPr lang="ru-ru" sz="60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KRYAAKBBAABYIAAAEAAAACYAAAAIAAAAAYAAAAAAAAA="/>
              </a:ext>
            </a:extLst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</p:spPr>
        <p:txBody>
          <a:bodyPr/>
          <a:lstStyle>
            <a:lvl1pPr marL="0" indent="0" algn="ctr"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>
              <a:defRPr lang="ru-ru"/>
            </a:pPr>
            <a:r>
              <a:t>Образец подзаголовка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C00E-40F1-CF36-BF22-B6638E6C49E3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UAb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Q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BDFC-B2F1-CF4B-BF22-441EF36C4911}" type="slidenum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Q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NhFAAAAJgAAEAAAACYAAAAIAAAAAg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E551-1FF1-CF13-BF22-E946AB6C49BC}" type="datetime1">
              <a:t>17.05.2022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C013-5DF1-CF36-BF22-AB638E6C49FE}" type="slidenum"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Q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sNQAAPwIAANhFAAAAJgAAEAAAACYAAAAIAAAAAwAAAAAAAAA="/>
              </a:ext>
            </a:extLst>
          </p:cNvSpPr>
          <p:nvPr>
            <p:ph type="title"/>
          </p:nvPr>
        </p:nvSpPr>
        <p:spPr>
          <a:xfrm>
            <a:off x="8724900" y="365125"/>
            <a:ext cx="2628900" cy="5812155"/>
          </a:xfrm>
        </p:spPr>
        <p:txBody>
          <a:bodyPr vert="vert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Q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Lw0AAAAJgAAEAAAACYAAAAIAAAAAwAAAAAAAAA="/>
              </a:ext>
            </a:extLst>
          </p:cNvSpPr>
          <p:nvPr>
            <p:ph idx="1"/>
          </p:nvPr>
        </p:nvSpPr>
        <p:spPr>
          <a:xfrm>
            <a:off x="838200" y="365125"/>
            <a:ext cx="7734300" cy="5812155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EA69-27F1-CF1C-BF22-D149A46C4984}" type="datetime1">
              <a:t>17.05.2022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8935-7BF1-CF7F-BF22-8D2AC76C49D8}" type="slidenum"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g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NhFAAAAJg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RRR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A778-36F1-CF51-BF22-C004E96C4995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gtuw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Q1Njc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9759-17F1-CF61-BF22-E134D96C49B4}" type="slidenum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BgFF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eBQAAhQoAAM5FAAARHAAAEAAAACYAAAAIAAAAgYAAAAAAAAA="/>
              </a:ext>
            </a:extLst>
          </p:cNvSpPr>
          <p:nvPr>
            <p:ph type="title"/>
          </p:nvPr>
        </p:nvSpPr>
        <p:spPr>
          <a:xfrm>
            <a:off x="831850" y="1710055"/>
            <a:ext cx="10515600" cy="28524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ru-ru" sz="60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bhxe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eBQAAPBwAAM5FAAB2JQAAEAAAACYAAAAIAAAAAYAAAAAAAAA="/>
              </a:ext>
            </a:extLst>
          </p:cNvSpPr>
          <p:nvPr>
            <p:ph idx="1"/>
          </p:nvPr>
        </p:nvSpPr>
        <p:spPr>
          <a:xfrm>
            <a:off x="831850" y="4589780"/>
            <a:ext cx="10515600" cy="1499870"/>
          </a:xfrm>
        </p:spPr>
        <p:txBody>
          <a:bodyPr/>
          <a:lstStyle>
            <a:lvl1pPr marL="0" indent="0">
              <a:buNone/>
              <a:defRPr lang="ru-ru" sz="2400">
                <a:solidFill>
                  <a:srgbClr val="8C8C8C"/>
                </a:solidFill>
              </a:defRPr>
            </a:lvl1pPr>
            <a:lvl2pPr marL="457200" indent="0">
              <a:buNone/>
              <a:defRPr lang="ru-ru" sz="2000">
                <a:solidFill>
                  <a:srgbClr val="8C8C8C"/>
                </a:solidFill>
              </a:defRPr>
            </a:lvl2pPr>
            <a:lvl3pPr marL="914400" indent="0">
              <a:buNone/>
              <a:defRPr lang="ru-ru" sz="1800">
                <a:solidFill>
                  <a:srgbClr val="8C8C8C"/>
                </a:solidFill>
              </a:defRPr>
            </a:lvl3pPr>
            <a:lvl4pPr marL="1371600" indent="0">
              <a:buNone/>
              <a:defRPr lang="ru-ru" sz="1600">
                <a:solidFill>
                  <a:srgbClr val="8C8C8C"/>
                </a:solidFill>
              </a:defRPr>
            </a:lvl4pPr>
            <a:lvl5pPr marL="1828800" indent="0">
              <a:buNone/>
              <a:defRPr lang="ru-ru" sz="1600">
                <a:solidFill>
                  <a:srgbClr val="8C8C8C"/>
                </a:solidFill>
              </a:defRPr>
            </a:lvl5pPr>
            <a:lvl6pPr marL="2286000" indent="0">
              <a:buNone/>
              <a:defRPr lang="ru-ru" sz="1600">
                <a:solidFill>
                  <a:srgbClr val="8C8C8C"/>
                </a:solidFill>
              </a:defRPr>
            </a:lvl6pPr>
            <a:lvl7pPr marL="2743200" indent="0">
              <a:buNone/>
              <a:defRPr lang="ru-ru" sz="1600">
                <a:solidFill>
                  <a:srgbClr val="8C8C8C"/>
                </a:solidFill>
              </a:defRPr>
            </a:lvl7pPr>
            <a:lvl8pPr marL="3200400" indent="0">
              <a:buNone/>
              <a:defRPr lang="ru-ru" sz="1600">
                <a:solidFill>
                  <a:srgbClr val="8C8C8C"/>
                </a:solidFill>
              </a:defRPr>
            </a:lvl8pPr>
            <a:lvl9pPr marL="3657600" indent="0">
              <a:buNone/>
              <a:defRPr lang="ru-ru" sz="1600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AQxK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9906-48F1-CF6F-BF22-BE3AD76C49EB}" type="datetime1">
              <a:t>17.05.2022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ASMS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HjEO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D9C2-8CF1-CF2F-BF22-7A7A976C492F}" type="slidenum"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tFJS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AglAAAAJgAAEAAAACYAAAAIAAAAAQAAAAAAAAA="/>
              </a:ext>
            </a:extLst>
          </p:cNvSpPr>
          <p:nvPr>
            <p:ph idx="1"/>
          </p:nvPr>
        </p:nvSpPr>
        <p:spPr>
          <a:xfrm>
            <a:off x="838200" y="1825625"/>
            <a:ext cx="5181600" cy="4351655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Объект 3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OwsAANhFAAAAJgAAEAAAACYAAAAIAAAAAQAAAAAAAAA="/>
              </a:ext>
            </a:extLst>
          </p:cNvSpPr>
          <p:nvPr>
            <p:ph idx="2"/>
          </p:nvPr>
        </p:nvSpPr>
        <p:spPr>
          <a:xfrm>
            <a:off x="6172200" y="1825625"/>
            <a:ext cx="5181600" cy="4351655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BDAB-E5F1-CF4B-BF22-131EF36C4946}" type="datetime1">
              <a:t>17.05.2022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AF2C-62F1-CF59-BF22-940CE16C49C1}" type="slidenum"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PwIAANtFAABnCgAAEAAAACYAAAAIAAAAAQAAAAAAAAA="/>
              </a:ext>
            </a:extLst>
          </p:cNvSpPr>
          <p:nvPr>
            <p:ph type="title"/>
          </p:nvPr>
        </p:nvSpPr>
        <p:spPr>
          <a:xfrm>
            <a:off x="840105" y="365125"/>
            <a:ext cx="10515600" cy="1325880"/>
          </a:xfrm>
        </p:spPr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3_b0jkZ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WAoAAOUkAABpDwAAEAAAACYAAAAIAAAAgYAAAAAAAAA="/>
              </a:ext>
            </a:extLst>
          </p:cNvSpPr>
          <p:nvPr>
            <p:ph idx="1"/>
          </p:nvPr>
        </p:nvSpPr>
        <p:spPr>
          <a:xfrm>
            <a:off x="840105" y="1681480"/>
            <a:ext cx="5157470" cy="82359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Объект 3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aQ8AAOUkAAAUJgAAEAAAACYAAAAIAAAAAQAAAAAAAAA="/>
              </a:ext>
            </a:extLst>
          </p:cNvSpPr>
          <p:nvPr>
            <p:ph idx="2"/>
          </p:nvPr>
        </p:nvSpPr>
        <p:spPr>
          <a:xfrm>
            <a:off x="840105" y="2505075"/>
            <a:ext cx="5157470" cy="3684905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Текст 4"/>
          <p:cNvSpPr>
            <a:spLocks noGrp="1" noChangeArrowheads="1"/>
            <a:extLst>
              <a:ext uri="smNativeData">
                <pr:smNativeData xmlns:pr="smNativeData" val="SMDATA_13_b0jkZ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WAoAANtFAABpDwAAEAAAACYAAAAIAAAAgYAAAAAAAAA="/>
              </a:ext>
            </a:extLst>
          </p:cNvSpPr>
          <p:nvPr>
            <p:ph idx="3"/>
          </p:nvPr>
        </p:nvSpPr>
        <p:spPr>
          <a:xfrm>
            <a:off x="6172200" y="1681480"/>
            <a:ext cx="5183505" cy="82359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6" name="Объект 5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aQ8AANtFAAAUJgAAEAAAACYAAAAIAAAAAQAAAAAAAAA="/>
              </a:ext>
            </a:extLst>
          </p:cNvSpPr>
          <p:nvPr>
            <p:ph idx="4"/>
          </p:nvPr>
        </p:nvSpPr>
        <p:spPr>
          <a:xfrm>
            <a:off x="6172200" y="2505075"/>
            <a:ext cx="5183505" cy="3684905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7" name="Дата 6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FEF5-BBF1-CF08-BF22-4D5DB06C4918}" type="datetime1">
              <a:t>17.05.2022</a:t>
            </a:fld>
          </a:p>
        </p:txBody>
      </p:sp>
      <p:sp>
        <p:nvSpPr>
          <p:cNvPr id="8" name="Нижний колонтитул 7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9" name="Номер слайда 8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9489-C7F1-CF62-BF22-3137DA6C4964}" type="slidenum"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E32D-63F1-CF15-BF22-9540AD6C49C0}" type="datetime1">
              <a:t/>
            </a:fld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BDD0-9EF1-CF4B-BF22-681EF36C493D}" type="slidenum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ACE7-A9F1-CF5A-BF22-5F0FE26C490A}" type="datetime1">
              <a:t>17.05.2022</a:t>
            </a:fld>
          </a:p>
        </p:txBody>
      </p:sp>
      <p:sp>
        <p:nvSpPr>
          <p:cNvPr id="3" name="Нижний колонтитул 2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4" name="Номер слайда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FE54-1AF1-CF08-BF22-EC5DB06C49B9}" type="slidenum"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0AIAAFsdAACoDAAAEAAAACYAAAAIAAAAgYAAAAAAAAA="/>
              </a:ext>
            </a:extLst>
          </p:cNvSpPr>
          <p:nvPr>
            <p:ph type="title"/>
          </p:nvPr>
        </p:nvSpPr>
        <p:spPr>
          <a:xfrm>
            <a:off x="840105" y="457200"/>
            <a:ext cx="3931920" cy="16002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ru-ru" sz="3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jHwAAEwYAANtFAAAOJAAAEAAAACYAAAAIAAAAAYAAAAAAAAA="/>
              </a:ext>
            </a:extLst>
          </p:cNvSpPr>
          <p:nvPr>
            <p:ph idx="1"/>
          </p:nvPr>
        </p:nvSpPr>
        <p:spPr>
          <a:xfrm>
            <a:off x="5183505" y="987425"/>
            <a:ext cx="6172200" cy="4873625"/>
          </a:xfrm>
        </p:spPr>
        <p:txBody>
          <a:bodyPr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qAwAAFsdAAAbJAAAEAAAACYAAAAIAAAAAYAAAAAAAAA="/>
              </a:ext>
            </a:extLst>
          </p:cNvSpPr>
          <p:nvPr>
            <p:ph idx="2"/>
          </p:nvPr>
        </p:nvSpPr>
        <p:spPr>
          <a:xfrm>
            <a:off x="840105" y="2057400"/>
            <a:ext cx="3931920" cy="3811905"/>
          </a:xfrm>
        </p:spPr>
        <p:txBody>
          <a:bodyPr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F98D-C3F1-CF0F-BF22-355AB76C4960}" type="datetime1">
              <a:t>17.05.2022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9F29-67F1-CF69-BF22-913CD16C49C4}" type="slidenum"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0AIAAFsdAACoDAAAEAAAACYAAAAIAAAAgYAAAAAAAAA="/>
              </a:ext>
            </a:extLst>
          </p:cNvSpPr>
          <p:nvPr>
            <p:ph type="title"/>
          </p:nvPr>
        </p:nvSpPr>
        <p:spPr>
          <a:xfrm>
            <a:off x="840105" y="457200"/>
            <a:ext cx="3931920" cy="16002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ru-ru" sz="3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Рисунок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jHwAAEwYAANtFAAAOJAAAEAAAACYAAAAIAAAAAYAAAAAAAAA="/>
              </a:ext>
            </a:extLst>
          </p:cNvSpPr>
          <p:nvPr>
            <p:ph type="pic" idx="1"/>
          </p:nvPr>
        </p:nvSpPr>
        <p:spPr>
          <a:xfrm>
            <a:off x="5183505" y="987425"/>
            <a:ext cx="6172200" cy="4873625"/>
          </a:xfrm>
        </p:spPr>
        <p:txBody>
          <a:bodyPr/>
          <a:lstStyle>
            <a:lvl1pPr marL="0" indent="0">
              <a:buNone/>
              <a:defRPr lang="ru-ru" sz="32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>
              <a:defRPr lang="ru-ru"/>
            </a:pP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qAwAAFsdAAAbJAAAEAAAACYAAAAIAAAAAYAAAAAAAAA="/>
              </a:ext>
            </a:extLst>
          </p:cNvSpPr>
          <p:nvPr>
            <p:ph idx="2"/>
          </p:nvPr>
        </p:nvSpPr>
        <p:spPr>
          <a:xfrm>
            <a:off x="840105" y="2057400"/>
            <a:ext cx="3931920" cy="3811905"/>
          </a:xfrm>
        </p:spPr>
        <p:txBody>
          <a:bodyPr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1C9A8562-2CF1-CF73-BF22-DA26CB6C498F}" type="datetime1">
              <a:t>17.05.2022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1C9AD3E4-AAF1-CF25-BF22-5C709D6C4909}" type="slidenum"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vy8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3_b0jkZ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Py8AAAAAAAA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v48AAAAAAAA="/>
              </a:ext>
            </a:extLst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l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1C9AF7B0-FEF1-CF01-BF22-0854B96C495D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g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v48AAAAAAAA="/>
              </a:ext>
            </a:extLst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v48AAAAAAAA="/>
              </a:ext>
            </a:extLst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1C9ACED6-98F1-CF38-BF22-6E6D806C493B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" spc="0" baseline="0">
          <a:solidFill>
            <a:schemeClr val="tx1"/>
          </a:solidFill>
          <a:effectLst/>
          <a:latin typeface="Calibri Light" pitchFamily="2" charset="-52"/>
          <a:ea typeface="Calibri Light" pitchFamily="2" charset="-52"/>
          <a:cs typeface="Calibri Light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4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5146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971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429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886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Relationship Id="rId4" Type="http://schemas.openxmlformats.org/officeDocument/2006/relationships/image" Target="../media/image21.jpeg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4" Type="http://schemas.openxmlformats.org/officeDocument/2006/relationships/image" Target="../media/image25.jpeg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image" Target="../media/image29.png"/></Relationships>
</file>

<file path=ppt/slides/_rels/slide1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jpeg"/><Relationship Id="rId4" Type="http://schemas.openxmlformats.org/officeDocument/2006/relationships/image" Target="../media/image33.jpeg"/></Relationships>
</file>

<file path=ppt/slides/_rels/slide1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Relationship Id="rId4" Type="http://schemas.openxmlformats.org/officeDocument/2006/relationships/image" Target="../media/image37.jpeg"/></Relationships>
</file>

<file path=ppt/slides/_rels/slide2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image" Target="../media/image41.png"/></Relationships>
</file>

<file path=ppt/slides/_rels/slide2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Relationship Id="rId3" Type="http://schemas.openxmlformats.org/officeDocument/2006/relationships/image" Target="../media/image44.jpeg"/><Relationship Id="rId4" Type="http://schemas.openxmlformats.org/officeDocument/2006/relationships/image" Target="../media/image45.jpeg"/></Relationships>
</file>

<file path=ppt/slides/_rels/slide2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Relationship Id="rId3" Type="http://schemas.openxmlformats.org/officeDocument/2006/relationships/image" Target="../media/image48.jpeg"/><Relationship Id="rId4" Type="http://schemas.openxmlformats.org/officeDocument/2006/relationships/image" Target="../media/image49.png"/></Relationships>
</file>

<file path=ppt/slides/_rels/slide2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Relationship Id="rId3" Type="http://schemas.openxmlformats.org/officeDocument/2006/relationships/image" Target="../media/image52.png"/><Relationship Id="rId4" Type="http://schemas.openxmlformats.org/officeDocument/2006/relationships/image" Target="../media/image53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3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jpeg"/><Relationship Id="rId4" Type="http://schemas.openxmlformats.org/officeDocument/2006/relationships/image" Target="../media/image57.png"/></Relationships>
</file>

<file path=ppt/slides/_rels/slide3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Relationship Id="rId3" Type="http://schemas.openxmlformats.org/officeDocument/2006/relationships/image" Target="../media/image60.jpeg"/><Relationship Id="rId4" Type="http://schemas.openxmlformats.org/officeDocument/2006/relationships/image" Target="../media/image61.png"/></Relationships>
</file>

<file path=ppt/slides/_rels/slide3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3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jpe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>
            <a:extLst>
              <a:ext uri="smNativeData">
                <pr:smNativeData xmlns:pr="smNativeData" val="SMDATA_13_b0jkZ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5DAAAJAEAAJU+AAB0BQAAACAAACYAAAAIAAAA//////////8="/>
              </a:ext>
            </a:extLst>
          </p:cNvSpPr>
          <p:nvPr/>
        </p:nvSpPr>
        <p:spPr>
          <a:xfrm>
            <a:off x="1986915" y="185420"/>
            <a:ext cx="8186420" cy="7010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/>
            </a:pPr>
            <a:r>
              <a:rPr lang="ru-ru" sz="2000">
                <a:solidFill>
                  <a:schemeClr val="bg1"/>
                </a:solidFill>
              </a:rPr>
              <a:t>Муниципальное бюджетной дошкольное образовательное учреждение </a:t>
            </a:r>
            <a:endParaRPr lang="ru-ru" sz="2000">
              <a:solidFill>
                <a:schemeClr val="bg1"/>
              </a:solidFill>
            </a:endParaRPr>
          </a:p>
          <a:p>
            <a:pPr algn="ctr">
              <a:defRPr lang="ru-ru"/>
            </a:pPr>
            <a:r>
              <a:rPr lang="ru-ru" sz="2000">
                <a:solidFill>
                  <a:schemeClr val="bg1"/>
                </a:solidFill>
              </a:rPr>
              <a:t> «Детский сад №54 «Золушка»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3" name="TextBox 7"/>
          <p:cNvSpPr>
            <a:extLst>
              <a:ext uri="smNativeData">
                <pr:smNativeData xmlns:pr="smNativeData" val="SMDATA_13_b0jkZ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OKgAAnyQAAABLAADvKAAAACAAACYAAAAIAAAA//////////8="/>
              </a:ext>
            </a:extLst>
          </p:cNvSpPr>
          <p:nvPr/>
        </p:nvSpPr>
        <p:spPr>
          <a:xfrm>
            <a:off x="6958330" y="5953125"/>
            <a:ext cx="5233670" cy="7010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r">
              <a:defRPr lang="ru-ru"/>
            </a:pPr>
            <a:r>
              <a:rPr lang="ru-ru" sz="2000">
                <a:solidFill>
                  <a:schemeClr val="bg1"/>
                </a:solidFill>
              </a:rPr>
              <a:t>Выполнил: воспитатель </a:t>
            </a:r>
            <a:endParaRPr lang="ru-ru" sz="2000">
              <a:solidFill>
                <a:schemeClr val="bg1"/>
              </a:solidFill>
            </a:endParaRPr>
          </a:p>
          <a:p>
            <a:pPr algn="r">
              <a:defRPr lang="ru-ru"/>
            </a:pPr>
            <a:r>
              <a:rPr lang="ru-ru" sz="2000">
                <a:solidFill>
                  <a:schemeClr val="bg1"/>
                </a:solidFill>
              </a:rPr>
              <a:t>Гензе Г.Г.</a:t>
            </a:r>
            <a:endParaRPr lang="ru-ru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atherineasquithgallery.com/uploads/posts/2021-03/1614563632_6-p-kot-na-belom-fone-kartinki-11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9QwAAOIEAAAoMgAAPSc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106295" y="793750"/>
            <a:ext cx="6047105" cy="55848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547995_14-p-gribi-na-belom-fone-21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xAMAACMAAABPAgAA3f///w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1AMAAOkMAADQFgAAZCMAABAAAAAmAAAACAAAAP//////////"/>
              </a:ext>
            </a:extLst>
          </p:cNvPicPr>
          <p:nvPr/>
        </p:nvPicPr>
        <p:blipFill>
          <a:blip r:embed="rId2"/>
          <a:srcRect l="9640" t="350" r="5910" b="-350"/>
          <a:stretch>
            <a:fillRect/>
          </a:stretch>
        </p:blipFill>
        <p:spPr>
          <a:xfrm>
            <a:off x="622300" y="2098675"/>
            <a:ext cx="3086100" cy="36544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www.clipartkey.com/mpngs/m/187-1877639_cactus-png-image-png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MQUAAAAAAADqAgAAAAAAAAAAAABkAAAAZAAAAAAAAAAjAAAABAAAAGQAAAAXAAAAFAAAAAAAAAAAAAAA/38AAP9/AAAAAAAACQAAAAQAAAAM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uDMAAOkMAAAQRwAAZCMAABAAAAAmAAAACAAAAP//////////"/>
              </a:ext>
            </a:extLst>
          </p:cNvPicPr>
          <p:nvPr/>
        </p:nvPicPr>
        <p:blipFill>
          <a:blip r:embed="rId3"/>
          <a:srcRect l="13290" t="0" r="7460" b="0"/>
          <a:stretch>
            <a:fillRect/>
          </a:stretch>
        </p:blipFill>
        <p:spPr>
          <a:xfrm>
            <a:off x="8407400" y="2098675"/>
            <a:ext cx="3144520" cy="36544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14" descr="https://cdn5.vectorstock.com/i/1000x1000/82/04/sewing-needle-and-threads-vector-23908204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KQM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8RkAAOkMAACXMAAAZCMAABAAAAAmAAAACAAAAP//////////"/>
              </a:ext>
            </a:extLst>
          </p:cNvPicPr>
          <p:nvPr/>
        </p:nvPicPr>
        <p:blipFill>
          <a:blip r:embed="rId4"/>
          <a:srcRect l="0" t="0" r="0" b="8090"/>
          <a:stretch>
            <a:fillRect/>
          </a:stretch>
        </p:blipFill>
        <p:spPr>
          <a:xfrm>
            <a:off x="4217035" y="2098675"/>
            <a:ext cx="3681730" cy="36544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g2.freepng.ru/20180625/uvj/kisspng-common-opossum-domesticated-hedgehog-animal-comput-5b312d3d0811d6.4920228415299495010331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y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LQUAABEIAAC4QgAAyiQ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41375" y="1311275"/>
            <a:ext cx="10004425" cy="46691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CLBAAAPAUAADtFAABkDQAAEAAAACYAAAAIAAAAASAAAAAAAAA="/>
              </a:ext>
            </a:extLst>
          </p:cNvSpPr>
          <p:nvPr>
            <p:ph type="title"/>
          </p:nvPr>
        </p:nvSpPr>
        <p:spPr>
          <a:xfrm>
            <a:off x="738505" y="850900"/>
            <a:ext cx="10515600" cy="132588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 algn="ctr">
              <a:defRPr lang="ru-ru"/>
            </a:pPr>
            <a:r>
              <a:rPr lang="ru-ru" sz="7200" b="1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Раунд 2</a:t>
            </a:r>
            <a:endParaRPr lang="ru-ru" sz="7200" b="1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sp>
        <p:nvSpPr>
          <p:cNvPr id="3" name="Заголовок 1"/>
          <p:cNvSpPr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LCAAAnxUAAB9DAADHHQAAEAAAACYAAAAIAAAA//////////8="/>
              </a:ext>
            </a:extLst>
          </p:cNvSpPr>
          <p:nvPr/>
        </p:nvSpPr>
        <p:spPr>
          <a:xfrm>
            <a:off x="1307465" y="3514725"/>
            <a:ext cx="9603740" cy="13258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ru-ru" sz="4400" kern="1">
                <a:solidFill>
                  <a:schemeClr val="tx1"/>
                </a:solidFill>
                <a:latin typeface="Calibr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 algn="ctr">
              <a:defRPr lang="ru-ru"/>
            </a:pPr>
            <a:r>
              <a:rPr lang="ru-ru" sz="8800" b="1">
                <a:solidFill>
                  <a:schemeClr val="bg1"/>
                </a:solidFill>
                <a:latin typeface="Arial Black" pitchFamily="2" charset="-52"/>
                <a:ea typeface="Calibri" pitchFamily="2" charset="-52"/>
                <a:cs typeface="Calibri" pitchFamily="2" charset="-52"/>
              </a:rPr>
              <a:t>Назови сказку</a:t>
            </a:r>
            <a:endParaRPr lang="ru-ru" sz="8800" b="1">
              <a:solidFill>
                <a:schemeClr val="bg1"/>
              </a:solidFill>
              <a:latin typeface="Arial Black" pitchFamily="2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10.fotocdn.net/s120/e88350ba2d49bbac/gallery_xl/2750056891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oAQ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SAMAAHUMAACkFQAADSA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025015"/>
            <a:ext cx="2984500" cy="31851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6" descr="https://cs2.livemaster.ru/storage/a2/18/cb751085fa55f1a559aa5727d6rc--dlya-doma-i-interera-pester-korob-zaplechnyj-iz-beresty-beres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F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4BoAAHUMAADJLAAADSA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368800" y="2025015"/>
            <a:ext cx="2911475" cy="31851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8" descr="https://img.freepik.com/free-vector/_146562-14.jpg?size=626&amp;ext=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RERER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BTIAAHUMAABRRwAADSA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131175" y="2025015"/>
            <a:ext cx="3462020" cy="318516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587443_3-p-kartinki-skazki-na-belom-fone-3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ECQ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zQ8AAJkGAAAMNQAAMCo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568575" y="1072515"/>
            <a:ext cx="6054725" cy="578548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Заголовок 3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BMBAAAAAAAAPxEAAAoCAAAEAAAACYAAAAIAAAAAQAAAAAAAAA="/>
              </a:ext>
            </a:extLst>
          </p:cNvSpPr>
          <p:nvPr>
            <p:ph type="title"/>
          </p:nvPr>
        </p:nvSpPr>
        <p:spPr>
          <a:xfrm>
            <a:off x="698500" y="0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Маша и медведь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alenkajastrana.com/upload/iblock/e93/e93e03b80e3cd02358ba763b61e716b3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Zmak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TQMAABYNAAA8FAAA2CA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36575" y="2127250"/>
            <a:ext cx="2752725" cy="321183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thumbor.uds.app/unsafe/600x600/game-prod/549755868906/8534e115-6e0f-40ca-a3c2-3fa233d7adc9/1601824845846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vxgAABYNAACBLAAA2CA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022725" y="2127250"/>
            <a:ext cx="3211830" cy="321183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6" descr="https://www.clipartkey.com/mpngs/m/319-3193188_cartoon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MAUAAHUCAAANBQAAAAAAAAAAAABkAAAAZAAAAAAAAAAjAAAABAAAAGQAAAAXAAAAFAAAAAAAAAAAAAAA/38AAP9/AAAAAAAACQAAAAQAAACzGnV2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BDEAABYNAADuRgAA2CAAABAAAAAmAAAACAAAAP//////////"/>
              </a:ext>
            </a:extLst>
          </p:cNvPicPr>
          <p:nvPr/>
        </p:nvPicPr>
        <p:blipFill>
          <a:blip r:embed="rId4"/>
          <a:srcRect l="13280" t="6290" r="12930" b="0"/>
          <a:stretch>
            <a:fillRect/>
          </a:stretch>
        </p:blipFill>
        <p:spPr>
          <a:xfrm>
            <a:off x="7967980" y="2127250"/>
            <a:ext cx="3562350" cy="32118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AABQAAAAAAALBFAAAoCAAAEAAAACYAAAAIAAAAAQAAAAAAAAA="/>
              </a:ext>
            </a:extLst>
          </p:cNvSpPr>
          <p:nvPr>
            <p:ph type="title"/>
          </p:nvPr>
        </p:nvSpPr>
        <p:spPr>
          <a:xfrm>
            <a:off x="812800" y="0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Колобок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16" descr="https://catherineasquithgallery.com/uploads/posts/2021-03/1614587451_7-p-kartinki-skazki-na-belom-fone-7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BAHAAAAAAAA6wY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XhAAANwFAABhOAAAMCoAABAAAAAmAAAACAAAAP//////////"/>
              </a:ext>
            </a:extLst>
          </p:cNvPicPr>
          <p:nvPr/>
        </p:nvPicPr>
        <p:blipFill>
          <a:blip r:embed="rId2"/>
          <a:srcRect l="0" t="18080" r="0" b="17710"/>
          <a:stretch>
            <a:fillRect/>
          </a:stretch>
        </p:blipFill>
        <p:spPr>
          <a:xfrm>
            <a:off x="2660650" y="952500"/>
            <a:ext cx="6504305" cy="59055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www.nonograms.ru/files/user/upload/143499_b2fd8b2109a975e07505f63b6ae97c36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4AQAAGUOAACdFgAAGiA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" y="2339975"/>
            <a:ext cx="2883535" cy="28784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8" descr="https://ds05.infourok.ru/uploads/ex/1073/0002a882-82d6a80d/hello_html_m321292e7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QEsk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AR0AAGUOAAAsLgAAASA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5" y="2339975"/>
            <a:ext cx="2790825" cy="286258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10" descr="https://www.kingsjewellers.co.uk/wp-content/uploads/2016/05/5035515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kDQAAGUOAAAsRgAAASA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544560" y="2339975"/>
            <a:ext cx="2862580" cy="286258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BMBAAAAAAAAPxEAAAoCAAAEAAAACYAAAAIAAAAAQAAAAAAAAA="/>
              </a:ext>
            </a:extLst>
          </p:cNvSpPr>
          <p:nvPr>
            <p:ph type="title"/>
          </p:nvPr>
        </p:nvSpPr>
        <p:spPr>
          <a:xfrm>
            <a:off x="698500" y="0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Золушка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img.lovepik.com/free_png/32/39/48/85H58PICddN5ZAXG2RV90_PIC2018.png_860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tBQ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bRAAABQEAADbOAAAgiw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670175" y="662940"/>
            <a:ext cx="6572250" cy="65722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CLBAAAPAUAADtFAABkDQAAEAAAACYAAAAIAAAAASAAAAAAAAA="/>
              </a:ext>
            </a:extLst>
          </p:cNvSpPr>
          <p:nvPr>
            <p:ph type="title"/>
          </p:nvPr>
        </p:nvSpPr>
        <p:spPr>
          <a:xfrm>
            <a:off x="738505" y="850900"/>
            <a:ext cx="10515600" cy="132588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 algn="ctr">
              <a:defRPr lang="ru-ru"/>
            </a:pPr>
            <a:r>
              <a:rPr lang="ru-ru" sz="7200" b="1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Раунд 1</a:t>
            </a:r>
            <a:endParaRPr lang="ru-ru" sz="7200" b="1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sp>
        <p:nvSpPr>
          <p:cNvPr id="3" name="Заголовок 1"/>
          <p:cNvSpPr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nCgAAdxUAAJ4/AACfHQAAEAAAACYAAAAIAAAA//////////8="/>
              </a:ext>
            </a:extLst>
          </p:cNvSpPr>
          <p:nvPr/>
        </p:nvSpPr>
        <p:spPr>
          <a:xfrm>
            <a:off x="1650365" y="3489325"/>
            <a:ext cx="8691245" cy="13258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ru-ru" sz="4400" kern="1">
                <a:solidFill>
                  <a:schemeClr val="tx1"/>
                </a:solidFill>
                <a:latin typeface="Calibr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 algn="ctr">
              <a:defRPr lang="ru-ru"/>
            </a:pPr>
            <a:r>
              <a:rPr lang="ru-ru" sz="8800" b="1">
                <a:solidFill>
                  <a:schemeClr val="bg1"/>
                </a:solidFill>
                <a:latin typeface="Arial Black" pitchFamily="2" charset="-52"/>
                <a:ea typeface="Calibri" pitchFamily="2" charset="-52"/>
                <a:cs typeface="Calibri" pitchFamily="2" charset="-52"/>
              </a:rPr>
              <a:t>Что общего?</a:t>
            </a:r>
            <a:endParaRPr lang="ru-ru" sz="8800" b="1">
              <a:solidFill>
                <a:schemeClr val="bg1"/>
              </a:solidFill>
              <a:latin typeface="Arial Black" pitchFamily="2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png-clipart/20190910/ourlarge/pngtree-drawing-red-hood-png-image_1728655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OQMAAPkNAACoFgAAaCE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2271395"/>
            <a:ext cx="3159125" cy="31591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6" descr="https://4x4photo.ru/wp-content/uploads/2020/12/2-181-900x600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EAgAAAAAAADy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kxoAAPkNAADrMAAAViEAABAAAAAmAAAACAAAAP//////////"/>
              </a:ext>
            </a:extLst>
          </p:cNvPicPr>
          <p:nvPr/>
        </p:nvPicPr>
        <p:blipFill>
          <a:blip r:embed="rId3"/>
          <a:srcRect l="20640" t="0" r="2420" b="0"/>
          <a:stretch>
            <a:fillRect/>
          </a:stretch>
        </p:blipFill>
        <p:spPr>
          <a:xfrm>
            <a:off x="4319905" y="2271395"/>
            <a:ext cx="3632200" cy="31476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8" descr="https://sun9-72.userapi.com/impg/EDQ-Wf92wqObFp3tWdfrVUBmpSwyMRpixIlkoQ/4eFsK3rBg1Y.jpg?size=604x604&amp;quality=96&amp;sign=5d41d43f19c63d79de29a69ba8a910be&amp;type=album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4Jbnp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1TQAAPkNAAAySAAAViE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588375" y="2271395"/>
            <a:ext cx="3147695" cy="314769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DsBAAA9/7//5xFAAAfBwAAEAAAACYAAAAIAAAAAQAAAAAAAAA="/>
              </a:ext>
            </a:extLst>
          </p:cNvSpPr>
          <p:nvPr>
            <p:ph type="title"/>
          </p:nvPr>
        </p:nvSpPr>
        <p:spPr>
          <a:xfrm>
            <a:off x="800100" y="-168275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Красная шапочка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static.tildacdn.com/tild6562-6437-4138-a138-653032336561/_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fAEAAOMDAADMRwAAcCs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631825"/>
            <a:ext cx="11430000" cy="64293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3.goodfon.ru/original/1400x1050/1/55/lisa-fox-belyy-fon-minimalizm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WQoAAAkFAABoCQAAQwU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JAQAAKgMAAAIFgAAvCAAABAAAAAmAAAACAAAAP//////////"/>
              </a:ext>
            </a:extLst>
          </p:cNvPicPr>
          <p:nvPr/>
        </p:nvPicPr>
        <p:blipFill>
          <a:blip r:embed="rId2"/>
          <a:srcRect l="26490" t="12890" r="24080" b="13470"/>
          <a:stretch>
            <a:fillRect/>
          </a:stretch>
        </p:blipFill>
        <p:spPr>
          <a:xfrm>
            <a:off x="673100" y="2057400"/>
            <a:ext cx="2908300" cy="32639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sun9-54.userapi.com/c855724/v855724710/238cae/zkPrUtAJN-M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fgEAAHgCAACGAQAAAAAAAAAAAABkAAAAZAAAAAAAAAAjAAAABAAAAGQAAAAXAAAAFAAAAAAAAAAAAAAA/38AAP9/AAAAAAAACQAAAAQAAAAE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MDQAAKgMAAAQRgAAvCAAABAAAAAmAAAACAAAAP//////////"/>
              </a:ext>
            </a:extLst>
          </p:cNvPicPr>
          <p:nvPr/>
        </p:nvPicPr>
        <p:blipFill>
          <a:blip r:embed="rId3"/>
          <a:srcRect l="3820" t="6320" r="3900" b="0"/>
          <a:stretch>
            <a:fillRect/>
          </a:stretch>
        </p:blipFill>
        <p:spPr>
          <a:xfrm>
            <a:off x="8483600" y="2057400"/>
            <a:ext cx="2905760" cy="32639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4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qqe0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9BoAAKgMAAAILwAAvCA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381500" y="2057400"/>
            <a:ext cx="3263900" cy="32639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AABQAAW////7BFAACDBwAAEAAAACYAAAAIAAAAAQAAAAAAAAA="/>
              </a:ext>
            </a:extLst>
          </p:cNvSpPr>
          <p:nvPr>
            <p:ph type="title"/>
          </p:nvPr>
        </p:nvSpPr>
        <p:spPr>
          <a:xfrm>
            <a:off x="812800" y="-104775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Заюшкина избушка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fsd.multiurok.ru/html/2020/03/13/s_5e6b95cf60bc1/1381283_1.jpe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YrYpp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3g8AAAgCAADROgAA+yw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579370" y="330200"/>
            <a:ext cx="6981825" cy="69818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CLBAAAPAUAADtFAABkDQAAEAAAACYAAAAIAAAAASAAAAAAAAA="/>
              </a:ext>
            </a:extLst>
          </p:cNvSpPr>
          <p:nvPr>
            <p:ph type="title"/>
          </p:nvPr>
        </p:nvSpPr>
        <p:spPr>
          <a:xfrm>
            <a:off x="738505" y="850900"/>
            <a:ext cx="10515600" cy="132588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 algn="ctr">
              <a:defRPr lang="ru-ru"/>
            </a:pPr>
            <a:r>
              <a:rPr lang="ru-ru" sz="7200" b="1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Раунд 3</a:t>
            </a:r>
            <a:endParaRPr lang="ru-ru" sz="7200" b="1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sp>
        <p:nvSpPr>
          <p:cNvPr id="3" name="Заголовок 1"/>
          <p:cNvSpPr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XAAAAyxEAAK9JAAAwIAAAEAAAACYAAAAIAAAA//////////8="/>
              </a:ext>
            </a:extLst>
          </p:cNvSpPr>
          <p:nvPr/>
        </p:nvSpPr>
        <p:spPr>
          <a:xfrm>
            <a:off x="14605" y="2892425"/>
            <a:ext cx="11963400" cy="23399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ru-ru" sz="4400" kern="1">
                <a:solidFill>
                  <a:schemeClr val="tx1"/>
                </a:solidFill>
                <a:latin typeface="Calibr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 algn="ctr">
              <a:defRPr lang="ru-ru"/>
            </a:pPr>
            <a:r>
              <a:rPr lang="ru-ru" sz="8800" b="1">
                <a:solidFill>
                  <a:schemeClr val="bg1"/>
                </a:solidFill>
                <a:latin typeface="Arial Black" pitchFamily="2" charset="-52"/>
                <a:ea typeface="Calibri" pitchFamily="2" charset="-52"/>
                <a:cs typeface="Calibri" pitchFamily="2" charset="-52"/>
              </a:rPr>
              <a:t>Угадай название мультфильма</a:t>
            </a:r>
            <a:endParaRPr lang="ru-ru" sz="8800" b="1">
              <a:solidFill>
                <a:schemeClr val="bg1"/>
              </a:solidFill>
              <a:latin typeface="Arial Black" pitchFamily="2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ussian-crafts.com/images/detailed/52/ts-126_1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BbBw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yQQAANwLAAAcFgAANCEAABAAAAAmAAAACAAAAP//////////"/>
              </a:ext>
            </a:extLst>
          </p:cNvPicPr>
          <p:nvPr/>
        </p:nvPicPr>
        <p:blipFill>
          <a:blip r:embed="rId2"/>
          <a:srcRect l="0" t="0" r="18830" b="0"/>
          <a:stretch>
            <a:fillRect/>
          </a:stretch>
        </p:blipFill>
        <p:spPr>
          <a:xfrm>
            <a:off x="777875" y="1927860"/>
            <a:ext cx="2816225" cy="34696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myhappypetshop.com/pic/breeds/australian-retriever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iQMAAPQBAADLAgAAAAAAAAAAAABkAAAAZAAAAAAAAAAjAAAABAAAAGQAAAAXAAAAFAAAAAAAAAAAAAAA/38AAP9/AAAAAAAACQAAAAQAAADggUcN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0B0AANwLAADJLwAAMyEAABAAAAAmAAAACAAAAP//////////"/>
              </a:ext>
            </a:extLst>
          </p:cNvPicPr>
          <p:nvPr/>
        </p:nvPicPr>
        <p:blipFill>
          <a:blip r:embed="rId3"/>
          <a:srcRect l="9050" t="5000" r="7150" b="0"/>
          <a:stretch>
            <a:fillRect/>
          </a:stretch>
        </p:blipFill>
        <p:spPr>
          <a:xfrm>
            <a:off x="4846320" y="1927860"/>
            <a:ext cx="2921635" cy="34690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6" descr="https://i.mycdn.me/i?r=AzEPZsRbOZEKgBhR0XGMT1RkY4FFCOKLcFn9uUEWZrcF9KaKTM5SRkZCeTgDn6uOyic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fTcAANwLAAAURgAANCE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9020175" y="1927860"/>
            <a:ext cx="2371725" cy="346964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DcBQAAbP7//4xGAACUBgAAEAAAACYAAAAIAAAAAQAAAAAAAAA="/>
              </a:ext>
            </a:extLst>
          </p:cNvSpPr>
          <p:nvPr>
            <p:ph type="title"/>
          </p:nvPr>
        </p:nvSpPr>
        <p:spPr>
          <a:xfrm>
            <a:off x="952500" y="-256540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Трое из Простоквашино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img-gorod.ru/27/562/2756205_detail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/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URMAAIACAABMMQAArCs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140075" y="406400"/>
            <a:ext cx="4873625" cy="66929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onstructor-system.ru/images/thumbnails/1200/982/detailed/170/9497315311646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wOA0Q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Th4AAAEMAAAvMAAA2iE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603750" y="2273935"/>
            <a:ext cx="3551555" cy="29063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i.simpalsmedia.com/999.md/BoardImages/900x900/1a866051658547f78ea598a07a2e4c34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n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CAIAAAEMAACxGgAA2iE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1951355"/>
            <a:ext cx="4008755" cy="35515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UAkAAIsEAADXDgAAtwYAAAAAAABkAAAAZAAAAAAAAAAjAAAABAAAAGQAAAAXAAAAFAAAAAAAAAAAAAAA/38AAP9/AAAAAAAACQAAAAQAAAAC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zDMAAAEMAACiSAAA2iEAABAAAAAmAAAACAAAAP//////////"/>
              </a:ext>
            </a:extLst>
          </p:cNvPicPr>
          <p:nvPr/>
        </p:nvPicPr>
        <p:blipFill>
          <a:blip r:embed="rId4"/>
          <a:srcRect l="23840" t="11630" r="37990" b="17190"/>
          <a:stretch>
            <a:fillRect/>
          </a:stretch>
        </p:blipFill>
        <p:spPr>
          <a:xfrm>
            <a:off x="8420100" y="1951355"/>
            <a:ext cx="3387090" cy="35515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DMAwAA4f3//3xEAAAJBgAAEAAAACYAAAAIAAAAAQAAAAAAAAA="/>
              </a:ext>
            </a:extLst>
          </p:cNvSpPr>
          <p:nvPr>
            <p:ph type="title"/>
          </p:nvPr>
        </p:nvSpPr>
        <p:spPr>
          <a:xfrm>
            <a:off x="617220" y="-344805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Фиксики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avatars.mds.yandex.net/get-zen_doc/1540250/pub_5d695e9292414d00aeba9ea8_5d695f1d2f4ad700aeedfd17/scale_1200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gkvT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NhIAAOwEAAASNgAAyC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960370" y="800100"/>
            <a:ext cx="5829300" cy="58293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s.fineartamerica.com/images/artworkimages/mediumlarge/1/blue-propeller-frank-tschakert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ITQAAGwMAAAhSAAAbCA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474075" y="2019300"/>
            <a:ext cx="3251200" cy="32512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catherineasquithgallery.com/uploads/posts/2021-03/1614587669_55-p-malchik-na-belom-fone-kartinka-72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n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oB0AAGwMAABqLQAAbCA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815840" y="2019300"/>
            <a:ext cx="2566670" cy="32512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8" descr="https://sun9-10.userapi.com/impg/rfUquS87v8ZGNAvpzepz7rRAW1rksj0LDz8QXw/MWq8qwMz8NQ.jpg?size=300x300&amp;quality=96&amp;sign=72527f859206c267e0ed121871770f67&amp;type=album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C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6QIAAGwMAADpFgAAbCA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73075" y="2019300"/>
            <a:ext cx="3251200" cy="32512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oir.mobi/uploads/posts/2021-04/1619736459_34-oir_mobi-p-zayats-s-morkovkoi-zhivotnie-krasivo-foto-51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M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kAQAAC0IAABqFgAAfx4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41680" y="1329055"/>
            <a:ext cx="2901950" cy="362839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12" descr="https://www.seekpng.com/png/detail/250-2504138_carrot-juice-png-shikanjvi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pAcAAAAAAAB5Bw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HjQAAC0IAAAURgAAfx4AABAAAAAmAAAACAAAAP//////////"/>
              </a:ext>
            </a:extLst>
          </p:cNvPicPr>
          <p:nvPr/>
        </p:nvPicPr>
        <p:blipFill>
          <a:blip r:embed="rId3"/>
          <a:srcRect l="19560" t="0" r="19130" b="0"/>
          <a:stretch>
            <a:fillRect/>
          </a:stretch>
        </p:blipFill>
        <p:spPr>
          <a:xfrm>
            <a:off x="8472170" y="1329055"/>
            <a:ext cx="2919730" cy="362839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16" descr="https://i.pinimg.com/736x/1d/84/73/1d847363ceabf189811801fdc3cb87fb--disney-olaf-frozen-disney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m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YB0AAC0IAAAoLQAAfx4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775200" y="1329055"/>
            <a:ext cx="2565400" cy="362839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CcBAAAz/7//0xFAAD3BgAAEAAAACYAAAAIAAAAAQAAAAAAAAA="/>
              </a:ext>
            </a:extLst>
          </p:cNvSpPr>
          <p:nvPr>
            <p:ph type="title"/>
          </p:nvPr>
        </p:nvSpPr>
        <p:spPr>
          <a:xfrm>
            <a:off x="749300" y="-193675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Малыш и Карлсон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phonoteka.org/uploads/posts/2021-05/1620990755_6-phonoteka_org-p-malish-i-karlson-fon-8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G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TRgAABQFAACmMgAAMCo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950335" y="825500"/>
            <a:ext cx="4283075" cy="60325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llustrators.ru/uploads/illustration/image/1295122/main_%D0%81%D0%B6%D0%B8%D0%BA_2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Z///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jQQAAEALAACLEwAAaSA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39775" y="1828800"/>
            <a:ext cx="2437130" cy="34397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catherineasquithgallery.com/uploads/posts/2021-03/1614580550_28-p-zaichik-na-belom-fone-34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CwACX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eTYAAEALAACWRQAAaSA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8855075" y="1828800"/>
            <a:ext cx="2456815" cy="34397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gwgAAHoEAABsDgAACQYAAAAAAABkAAAAZAAAAAAAAAAjAAAABAAAAGQAAAAXAAAAFAAAAAAAAAAAAAAA/38AAP9/AAAAAAAACQAAAAQAAAD/AP8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YRoAAEALAACkLwAAaSAAABAAAAAmAAAACAAAAP//////////"/>
              </a:ext>
            </a:extLst>
          </p:cNvPicPr>
          <p:nvPr/>
        </p:nvPicPr>
        <p:blipFill>
          <a:blip r:embed="rId4"/>
          <a:srcRect l="21790" t="11460" r="36920" b="15450"/>
          <a:stretch>
            <a:fillRect/>
          </a:stretch>
        </p:blipFill>
        <p:spPr>
          <a:xfrm>
            <a:off x="4288155" y="1828800"/>
            <a:ext cx="3456305" cy="343979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A3BAAAcgIAAOdEAACZCgAAEAAAACYAAAAIAAAAAQAAAAAAAAA="/>
              </a:ext>
            </a:extLst>
          </p:cNvSpPr>
          <p:nvPr>
            <p:ph type="title"/>
          </p:nvPr>
        </p:nvSpPr>
        <p:spPr>
          <a:xfrm>
            <a:off x="685165" y="397510"/>
            <a:ext cx="10515600" cy="1325245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Смешарики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w7.pngwing.com/pngs/497/801/png-transparent-toy-child-computer-layer-child-computer-computer-wallpaper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IwEAAAAAAADsAAAAAAAAAAAAAABkAAAAZAAAAAAAAAAjAAAABAAAAGQAAAAXAAAAFAAAAAAAAAAAAAAA/38AAP9/AAAAAAAACQAAAAQAAAAGD/3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cgEAAKQDAAAASwAAeyUAABAAAAAmAAAACAAAAP//////////"/>
              </a:ext>
            </a:extLst>
          </p:cNvPicPr>
          <p:nvPr/>
        </p:nvPicPr>
        <p:blipFill>
          <a:blip r:embed="rId2"/>
          <a:srcRect l="2910" t="0" r="2360" b="0"/>
          <a:stretch>
            <a:fillRect/>
          </a:stretch>
        </p:blipFill>
        <p:spPr>
          <a:xfrm>
            <a:off x="234950" y="591820"/>
            <a:ext cx="11957050" cy="55010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emiart.ru/forum/uploads2/post-164084-1233300516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VxwAADYMAAB3LgAAth8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4606925" y="1985010"/>
            <a:ext cx="2946400" cy="31699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img.freepik.com/free-vector/cartoon-black-cat-isolated-on-white-background_29190-611.jpg?size=626&amp;ext=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dQIAADYMAACzFgAAth8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99415" y="1985010"/>
            <a:ext cx="3290570" cy="31699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ygkAAKUHAADxDwAAzQgAAAAAAABkAAAAZAAAAAAAAAAjAAAABAAAAGQAAAAXAAAAFAAAAAAAAAAAAAAA/38AAP9/AAAAAAAACQAAAAQAAABJfggM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GzQAADYMAACMSAAAth8AABAAAAAmAAAACAAAAP//////////"/>
              </a:ext>
            </a:extLst>
          </p:cNvPicPr>
          <p:nvPr/>
        </p:nvPicPr>
        <p:blipFill>
          <a:blip r:embed="rId4"/>
          <a:srcRect l="25060" t="19570" r="40810" b="22530"/>
          <a:stretch>
            <a:fillRect/>
          </a:stretch>
        </p:blipFill>
        <p:spPr>
          <a:xfrm>
            <a:off x="8470265" y="1985010"/>
            <a:ext cx="3322955" cy="316992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AoBQAAI////9hFAABLBwAAEAAAACYAAAAIAAAAAQAAAAAAAAA="/>
              </a:ext>
            </a:extLst>
          </p:cNvSpPr>
          <p:nvPr>
            <p:ph type="title"/>
          </p:nvPr>
        </p:nvSpPr>
        <p:spPr>
          <a:xfrm>
            <a:off x="838200" y="-140335"/>
            <a:ext cx="10515600" cy="1325880"/>
          </a:xfrm>
        </p:spPr>
        <p:txBody>
          <a:bodyPr/>
          <a:lstStyle/>
          <a:p>
            <a:pPr algn="ctr">
              <a:defRPr lang="ru-ru"/>
            </a:pPr>
            <a:r>
              <a:rPr lang="ru-ru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Леди Баг и Супер Кот</a:t>
            </a:r>
            <a:endParaRPr lang="ru-ru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  <p:pic>
        <p:nvPicPr>
          <p:cNvPr id="3" name="Picture 2" descr="https://board-stickers.ru/63271-thickbox_default/ledi-bag-i-super-kot-ledi-bag-i-kot-nuar-ladybug-cat-noir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IRAAAEoEAACMNgAAtSo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621915" y="697230"/>
            <a:ext cx="6245225" cy="62452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b0jkZ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yU2P8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BhBQAAFw4AABFGAAA+FgAAEAAAACYAAAAIAAAAASAAAAAAAAA="/>
              </a:ext>
            </a:extLst>
          </p:cNvSpPr>
          <p:nvPr>
            <p:ph type="title"/>
          </p:nvPr>
        </p:nvSpPr>
        <p:spPr>
          <a:xfrm>
            <a:off x="874395" y="2290445"/>
            <a:ext cx="10515600" cy="1325245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 algn="ctr">
              <a:defRPr lang="ru-ru"/>
            </a:pPr>
            <a:r>
              <a:rPr lang="ru-ru" sz="6000">
                <a:solidFill>
                  <a:schemeClr val="bg1"/>
                </a:solidFill>
                <a:latin typeface="Arial Black" pitchFamily="2" charset="-52"/>
                <a:ea typeface="Calibri Light" pitchFamily="2" charset="-52"/>
                <a:cs typeface="Calibri Light" pitchFamily="2" charset="-52"/>
              </a:rPr>
              <a:t>Спасибо за внимание</a:t>
            </a:r>
            <a:endParaRPr lang="ru-ru" sz="6000">
              <a:solidFill>
                <a:schemeClr val="bg1"/>
              </a:solidFill>
              <a:latin typeface="Arial Black" pitchFamily="2" charset="-52"/>
              <a:ea typeface="Calibri Light" pitchFamily="2" charset="-52"/>
              <a:cs typeface="Calibri Light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otvet.imgsmail.ru/download/f1ea56bf939052a13bf947d1caae2411_h-45162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E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dg8AALEDAABGOgAAAiQ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513330" y="600075"/>
            <a:ext cx="6959600" cy="52533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586812_29-p-trava-na-belom-fone-62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YAgAAAAAAAByBgAAAAAAAAAAAABkAAAAZAAAAAAAAAAjAAAABAAAAGQAAAAXAAAAFAAAAAAAAAAAAAAA/38AAP9/AAAAAAAACQAAAAQAAAD5///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/QIAAKgKAAAdFwAA1h8AABAAAAAmAAAACAAAAP//////////"/>
              </a:ext>
            </a:extLst>
          </p:cNvPicPr>
          <p:nvPr/>
        </p:nvPicPr>
        <p:blipFill>
          <a:blip r:embed="rId2"/>
          <a:srcRect l="21440" t="0" r="16500" b="0"/>
          <a:stretch>
            <a:fillRect/>
          </a:stretch>
        </p:blipFill>
        <p:spPr>
          <a:xfrm>
            <a:off x="485775" y="1732280"/>
            <a:ext cx="3271520" cy="34429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ds05.infourok.ru/uploads/ex/06c9/00185d40-86f855b1/hello_html_m3e311506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PZPQJ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bx0AAKgKAABOLgAA1h8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784725" y="1732280"/>
            <a:ext cx="2742565" cy="34429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6" descr="https://vetlab38.ru/files/site/uploads/14c440435c16e948cfe300fd87466a00a8999df1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+AgAAAAAAAAcCg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oDQAAKgKAAA1RwAA1h8AABAAAAAmAAAACAAAAP//////////"/>
              </a:ext>
            </a:extLst>
          </p:cNvPicPr>
          <p:nvPr/>
        </p:nvPicPr>
        <p:blipFill>
          <a:blip r:embed="rId4"/>
          <a:srcRect l="22960" t="0" r="25880" b="0"/>
          <a:stretch>
            <a:fillRect/>
          </a:stretch>
        </p:blipFill>
        <p:spPr>
          <a:xfrm>
            <a:off x="8554720" y="1732280"/>
            <a:ext cx="3020695" cy="34429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ipart.world/wp-content/uploads/2020/07/black-and-white-cow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WZfQJ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AA0AADYBAAAvOgAAoCY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113280" y="196850"/>
            <a:ext cx="7345045" cy="60820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zagadki-dlya-detej.ru/wp-content/uploads/2021/07/myod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rDMAAGMLAAAUSAAAmB8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399780" y="1851025"/>
            <a:ext cx="3317240" cy="32848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2" descr="https://catherineasquithgallery.com/uploads/posts/2021-03/1614551520_31-p-kartinka-tsvetov-na-belom-fone-38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OQoAAAAAAACZBQAAAAAAAAAAAABkAAAAZAAAAAAAAAAjAAAABAAAAGQAAAAXAAAAFAAAAAAAAAAAAAAA/38AAP9/AAAAAAAACQAAAAQAAAAkmPQJ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4AEAAGMLAABQFgAAmB8AABAAAAAmAAAACAAAAP//////////"/>
              </a:ext>
            </a:extLst>
          </p:cNvPicPr>
          <p:nvPr/>
        </p:nvPicPr>
        <p:blipFill>
          <a:blip r:embed="rId3"/>
          <a:srcRect l="26170" t="0" r="14330" b="0"/>
          <a:stretch>
            <a:fillRect/>
          </a:stretch>
        </p:blipFill>
        <p:spPr>
          <a:xfrm>
            <a:off x="304800" y="1851025"/>
            <a:ext cx="3322320" cy="32848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6" descr="https://catherineasquithgallery.com/uploads/posts/2021-03/1614845376_111-p-fon-soti-135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OxsAAGMLAADBLgAAmB8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426585" y="1851025"/>
            <a:ext cx="3173730" cy="32848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7.pngegg.com/pngimages/272/803/png-clipart-bee-graphics-drawing-bee-honey-bee-photography.pn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IQwAANkCAAAQOwAAEy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462915"/>
            <a:ext cx="7629525" cy="621411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inemshop.ru/images/1021678737.jp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3l/QJ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XQIAANULAADkFgAAdh4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84175" y="1923415"/>
            <a:ext cx="3336925" cy="30283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4" descr="https://avatars.mds.yandex.net/get-mpic/1603927/img_id3921828696833959263.jpeg/orig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wZfQJ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ExwAANULAAACLgAAdh4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563745" y="1923415"/>
            <a:ext cx="2915285" cy="30283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 6" descr="https://avatars.mds.yandex.net/get-zen_doc/1918125/pub_5cecc3b8585c2f00b5c9da6e_5cecda9d1fc32f00b38a9ee1/scale_1200"/>
          <p:cNvPicPr>
            <a:picLocks noChangeAspect="1"/>
            <a:extLst>
              <a:ext uri="smNativeData">
                <pr:smNativeData xmlns:pr="smNativeData" val="SMDATA_15_b0jkZ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DnBgAAAAAAAAAAAABkAAAAZAAAAAAAAAAjAAAABAAAAGQAAAAXAAAAFAAAAAAAAAAAAAAA/38AAP9/AAAAAAAACQAAAAQAAADplvQJ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MTMAANULAAAbSAAAdh4AABAAAAAmAAAACAAAAP//////////"/>
              </a:ext>
            </a:extLst>
          </p:cNvPicPr>
          <p:nvPr/>
        </p:nvPicPr>
        <p:blipFill>
          <a:blip r:embed="rId4"/>
          <a:srcRect l="0" t="0" r="17670" b="0"/>
          <a:stretch>
            <a:fillRect/>
          </a:stretch>
        </p:blipFill>
        <p:spPr>
          <a:xfrm>
            <a:off x="8321675" y="1923415"/>
            <a:ext cx="3399790" cy="302831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Михаил</dc:creator>
  <cp:keywords/>
  <dc:description/>
  <cp:lastModifiedBy>noyt</cp:lastModifiedBy>
  <cp:revision>0</cp:revision>
  <dcterms:created xsi:type="dcterms:W3CDTF">2022-05-16T17:21:32Z</dcterms:created>
  <dcterms:modified xsi:type="dcterms:W3CDTF">2024-03-03T09:52:47Z</dcterms:modified>
</cp:coreProperties>
</file>