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70" r:id="rId5"/>
    <p:sldId id="259" r:id="rId6"/>
    <p:sldId id="260" r:id="rId7"/>
    <p:sldId id="271" r:id="rId8"/>
    <p:sldId id="262" r:id="rId9"/>
    <p:sldId id="261" r:id="rId10"/>
    <p:sldId id="272" r:id="rId11"/>
    <p:sldId id="263" r:id="rId12"/>
    <p:sldId id="274" r:id="rId13"/>
    <p:sldId id="268" r:id="rId14"/>
    <p:sldId id="273" r:id="rId15"/>
    <p:sldId id="266" r:id="rId16"/>
    <p:sldId id="267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157D7-0215-4E53-8700-38B696ADDF09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70899-C951-4507-B2E1-E02924CFCD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450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75F4-80F8-44C8-8818-78E44C300314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E7FD-AF61-4809-81D8-977F5FAD3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75F4-80F8-44C8-8818-78E44C300314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E7FD-AF61-4809-81D8-977F5FAD3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75F4-80F8-44C8-8818-78E44C300314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E7FD-AF61-4809-81D8-977F5FAD3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75F4-80F8-44C8-8818-78E44C300314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E7FD-AF61-4809-81D8-977F5FAD3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75F4-80F8-44C8-8818-78E44C300314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E7FD-AF61-4809-81D8-977F5FAD3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75F4-80F8-44C8-8818-78E44C300314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E7FD-AF61-4809-81D8-977F5FAD3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75F4-80F8-44C8-8818-78E44C300314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E7FD-AF61-4809-81D8-977F5FAD3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75F4-80F8-44C8-8818-78E44C300314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E7FD-AF61-4809-81D8-977F5FAD3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75F4-80F8-44C8-8818-78E44C300314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E7FD-AF61-4809-81D8-977F5FAD3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75F4-80F8-44C8-8818-78E44C300314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E7FD-AF61-4809-81D8-977F5FAD3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75F4-80F8-44C8-8818-78E44C300314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4E7FD-AF61-4809-81D8-977F5FAD3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F75F4-80F8-44C8-8818-78E44C300314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4E7FD-AF61-4809-81D8-977F5FAD3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gif"/><Relationship Id="rId4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gif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gif"/><Relationship Id="rId3" Type="http://schemas.openxmlformats.org/officeDocument/2006/relationships/image" Target="../media/image48.jpeg"/><Relationship Id="rId7" Type="http://schemas.openxmlformats.org/officeDocument/2006/relationships/image" Target="../media/image5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7" Type="http://schemas.openxmlformats.org/officeDocument/2006/relationships/image" Target="../media/image7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6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.jpeg"/><Relationship Id="rId16" Type="http://schemas.openxmlformats.org/officeDocument/2006/relationships/image" Target="../media/image1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.jpe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22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gif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gif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93663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836" y="111038"/>
            <a:ext cx="4495164" cy="674696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34" y="-428652"/>
            <a:ext cx="6969579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perspectiveContrastingRightFacing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«Каждой пичужке –</a:t>
            </a:r>
          </a:p>
          <a:p>
            <a:pPr algn="ctr"/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воя избушка»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SAM_389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196430"/>
            <a:ext cx="4214842" cy="316113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 descr="SAM_389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3571876"/>
            <a:ext cx="4095779" cy="3071834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7" name="Рисунок 6" descr="animashki-pticy-14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5410" y="428604"/>
            <a:ext cx="2848590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43174" y="0"/>
            <a:ext cx="42482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игры играли,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SAM_393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472" y="857232"/>
            <a:ext cx="3643338" cy="311245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9" name="Рисунок 8" descr="SAM_393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6379" y="857232"/>
            <a:ext cx="3629927" cy="3282612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5" name="Рисунок 4" descr="SAM_392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4678" y="3500438"/>
            <a:ext cx="3714776" cy="310752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1" name="Рисунок 10" descr="animashki-pticy-726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3372" y="1500174"/>
            <a:ext cx="1190625" cy="1762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SAM_396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357166"/>
            <a:ext cx="3619526" cy="2714644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19" name="Рисунок 18" descr="SAM_397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10" y="214290"/>
            <a:ext cx="3006846" cy="3000396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22" name="Рисунок 21" descr="SAM_397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10" y="3500438"/>
            <a:ext cx="4071966" cy="304131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26" name="Рисунок 25" descr="SAM_398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4942" y="3643314"/>
            <a:ext cx="2571768" cy="2678604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27" name="Прямоугольник 26"/>
          <p:cNvSpPr/>
          <p:nvPr/>
        </p:nvSpPr>
        <p:spPr>
          <a:xfrm>
            <a:off x="2643174" y="0"/>
            <a:ext cx="260026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Гуси </a:t>
            </a:r>
            <a:r>
              <a:rPr lang="ru-RU" sz="4000" b="1" cap="none" spc="50" dirty="0" smtClean="0">
                <a:ln w="11430">
                  <a:solidFill>
                    <a:schemeClr val="bg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</a:t>
            </a:r>
            <a:r>
              <a:rPr lang="ru-RU" sz="4000" b="1" cap="none" spc="50" dirty="0" err="1" smtClean="0">
                <a:ln w="11430">
                  <a:solidFill>
                    <a:schemeClr val="bg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гуси</a:t>
            </a:r>
            <a:endParaRPr lang="ru-RU" sz="4000" b="1" cap="none" spc="50" dirty="0" smtClean="0">
              <a:ln w="11430">
                <a:solidFill>
                  <a:schemeClr val="bg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 – </a:t>
            </a:r>
            <a:r>
              <a:rPr lang="ru-RU" sz="4000" b="1" spc="50" dirty="0" err="1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</a:t>
            </a:r>
            <a:r>
              <a:rPr lang="ru-RU" sz="4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</a:t>
            </a:r>
            <a:r>
              <a:rPr lang="ru-RU" sz="4000" b="1" spc="50" dirty="0" err="1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</a:t>
            </a:r>
            <a:endParaRPr lang="ru-RU" sz="4000" b="1" cap="none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214678" y="5534561"/>
            <a:ext cx="65008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 нам кукушка в огород</a:t>
            </a:r>
          </a:p>
          <a:p>
            <a:pPr algn="ctr"/>
            <a:r>
              <a:rPr lang="ru-RU" sz="4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Залетела и поёт </a:t>
            </a:r>
            <a:endParaRPr lang="ru-RU" sz="40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9" name="Рисунок 28" descr="75e995282230.gif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00438"/>
            <a:ext cx="1357322" cy="1061367"/>
          </a:xfrm>
          <a:prstGeom prst="rect">
            <a:avLst/>
          </a:prstGeom>
        </p:spPr>
      </p:pic>
      <p:pic>
        <p:nvPicPr>
          <p:cNvPr id="30" name="Рисунок 29" descr="1410706624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14942" y="2357430"/>
            <a:ext cx="3714760" cy="742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5984" y="0"/>
            <a:ext cx="43893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Книжки читали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SAM_395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1000108"/>
            <a:ext cx="4572000" cy="342900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 descr="78604_big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82534">
            <a:off x="3495056" y="4665643"/>
            <a:ext cx="1651107" cy="2142311"/>
          </a:xfrm>
          <a:prstGeom prst="rect">
            <a:avLst/>
          </a:prstGeom>
        </p:spPr>
      </p:pic>
      <p:pic>
        <p:nvPicPr>
          <p:cNvPr id="7" name="Рисунок 6" descr="b126290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27779">
            <a:off x="292278" y="269615"/>
            <a:ext cx="1737604" cy="2394871"/>
          </a:xfrm>
          <a:prstGeom prst="rect">
            <a:avLst/>
          </a:prstGeom>
        </p:spPr>
      </p:pic>
      <p:pic>
        <p:nvPicPr>
          <p:cNvPr id="8" name="Рисунок 7" descr="g04_0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4" y="4657637"/>
            <a:ext cx="1525585" cy="2200363"/>
          </a:xfrm>
          <a:prstGeom prst="rect">
            <a:avLst/>
          </a:prstGeom>
        </p:spPr>
      </p:pic>
      <p:pic>
        <p:nvPicPr>
          <p:cNvPr id="9" name="Рисунок 8" descr="img19 (1)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4476">
            <a:off x="7387563" y="4614534"/>
            <a:ext cx="1643868" cy="2160512"/>
          </a:xfrm>
          <a:prstGeom prst="rect">
            <a:avLst/>
          </a:prstGeom>
        </p:spPr>
      </p:pic>
      <p:pic>
        <p:nvPicPr>
          <p:cNvPr id="10" name="Рисунок 9" descr="n14598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12185">
            <a:off x="2367503" y="968917"/>
            <a:ext cx="1741972" cy="2286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71604" y="0"/>
            <a:ext cx="33265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рисовали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SAM_395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857232"/>
            <a:ext cx="4286248" cy="3214686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6" name="Рисунок 5" descr="SAM_395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244642"/>
            <a:ext cx="3571900" cy="267892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7" name="Рисунок 6" descr="SAM_395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472" y="3571876"/>
            <a:ext cx="3643338" cy="3036115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8" name="Рисунок 7" descr="SAM_395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286124"/>
            <a:ext cx="4143372" cy="310752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1" name="Рисунок 10" descr="animashki-pticy-1070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1934" y="2000240"/>
            <a:ext cx="2000264" cy="16002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90" y="0"/>
            <a:ext cx="75724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Коллективную работу </a:t>
            </a:r>
          </a:p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создали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Рисунок 9" descr="SAM_39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857232"/>
            <a:ext cx="3429023" cy="2571768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12" name="Рисунок 11" descr="SAM_390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1482314"/>
            <a:ext cx="3071834" cy="230387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5" name="Рисунок 14" descr="SAM_391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4036223"/>
            <a:ext cx="3762369" cy="2821777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17" name="Рисунок 16" descr="SAM_394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66868" y="2005174"/>
            <a:ext cx="2896989" cy="217274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3" name="Рисунок 12" descr="SAM_3904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3643314"/>
            <a:ext cx="3929090" cy="2946817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0"/>
            <a:ext cx="807249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потом на празднике</a:t>
            </a:r>
          </a:p>
          <a:p>
            <a:pPr algn="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медали получали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SAM_39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5882">
            <a:off x="5401630" y="2366428"/>
            <a:ext cx="3812136" cy="285910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0" name="Рисунок 9" descr="IMG_585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763809">
            <a:off x="108473" y="1664392"/>
            <a:ext cx="3682805" cy="2908278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6" name="Рисунок 5" descr="IMG_582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85475" y="3515327"/>
            <a:ext cx="3548132" cy="266109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030" name="Picture 6" descr="Безымянный-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1428736"/>
            <a:ext cx="1530620" cy="170022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1" name="Picture 7" descr="RM JUN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1928802"/>
            <a:ext cx="702935" cy="90617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32" name="WordArt 8"/>
          <p:cNvSpPr>
            <a:spLocks noChangeArrowheads="1" noChangeShapeType="1" noTextEdit="1"/>
          </p:cNvSpPr>
          <p:nvPr/>
        </p:nvSpPr>
        <p:spPr bwMode="auto">
          <a:xfrm>
            <a:off x="4214810" y="1785926"/>
            <a:ext cx="990207" cy="667894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634724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Юный орнитолог</a:t>
            </a:r>
            <a:endParaRPr lang="ru-RU" sz="3600" kern="10" spc="0" dirty="0">
              <a:ln w="9525">
                <a:solidFill>
                  <a:srgbClr val="FFFFFF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4214810" y="2285992"/>
            <a:ext cx="990207" cy="667894"/>
          </a:xfrm>
          <a:prstGeom prst="rect">
            <a:avLst/>
          </a:prstGeom>
        </p:spPr>
        <p:txBody>
          <a:bodyPr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 algn="ctr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Юный орнитолог</a:t>
            </a:r>
            <a:endParaRPr lang="ru-RU" sz="3600" kern="10" spc="0" dirty="0">
              <a:ln w="9525" algn="ctr">
                <a:solidFill>
                  <a:srgbClr val="FFFFFF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SAM_392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472" y="823700"/>
            <a:ext cx="7872888" cy="546282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5" name="Рисунок 14" descr="Jwq8C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5214950"/>
            <a:ext cx="4572032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00166" y="1714488"/>
            <a:ext cx="5681147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</a:t>
            </a:r>
          </a:p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</a:t>
            </a:r>
            <a:endParaRPr lang="ru-RU" sz="6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707811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214290"/>
            <a:ext cx="4247234" cy="2000264"/>
          </a:xfrm>
          <a:prstGeom prst="rect">
            <a:avLst/>
          </a:prstGeom>
        </p:spPr>
      </p:pic>
      <p:pic>
        <p:nvPicPr>
          <p:cNvPr id="9" name="Рисунок 8" descr="1755232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0825" y="1753238"/>
            <a:ext cx="5003175" cy="5104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новый-размер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040228" y="108514298"/>
            <a:ext cx="4897822" cy="697315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7" name="Picture 3" descr="103133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66214" y="105720938"/>
            <a:ext cx="1454073" cy="19195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11581453" y="110646142"/>
            <a:ext cx="2455022" cy="4914333"/>
          </a:xfrm>
          <a:prstGeom prst="rect">
            <a:avLst/>
          </a:prstGeom>
          <a:solidFill>
            <a:srgbClr val="DDDDDD"/>
          </a:solidFill>
          <a:ln w="9525" algn="in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auto">
          <a:xfrm rot="-1160209">
            <a:off x="108888557" y="110770468"/>
            <a:ext cx="1134580" cy="1824557"/>
          </a:xfrm>
          <a:prstGeom prst="ellipse">
            <a:avLst/>
          </a:prstGeom>
          <a:solidFill>
            <a:srgbClr val="FF0000"/>
          </a:solidFill>
          <a:ln w="9525" algn="in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В акции могут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принять участие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дети с родителями, а так же сотрудники детского сада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«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Дельфинчик</a:t>
            </a: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11624337" y="114270734"/>
            <a:ext cx="2339113" cy="121671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Присоединяйся!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Принимай участие в жизни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                                       своего детского сада!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0_115636_62c50b2a_ori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41869" y="110919351"/>
            <a:ext cx="443756" cy="60887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112695050" y="111344148"/>
            <a:ext cx="1412863" cy="220020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Как принять участие?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Смастерите скворечник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Принесите в детский сад до 31 марта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апреля повесьте скворечник на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территории детского сада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>
            <a:off x="111374644" y="111341435"/>
            <a:ext cx="69443" cy="186790"/>
          </a:xfrm>
          <a:prstGeom prst="downArrow">
            <a:avLst>
              <a:gd name="adj1" fmla="val 50000"/>
              <a:gd name="adj2" fmla="val 33272"/>
            </a:avLst>
          </a:prstGeom>
          <a:solidFill>
            <a:srgbClr val="FF0000"/>
          </a:solidFill>
          <a:ln w="9525" algn="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eaVert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/>
          <p:cNvSpPr>
            <a:spLocks noChangeArrowheads="1"/>
          </p:cNvSpPr>
          <p:nvPr/>
        </p:nvSpPr>
        <p:spPr bwMode="auto">
          <a:xfrm>
            <a:off x="111374644" y="112132566"/>
            <a:ext cx="69443" cy="187822"/>
          </a:xfrm>
          <a:prstGeom prst="downArrow">
            <a:avLst>
              <a:gd name="adj1" fmla="val 50000"/>
              <a:gd name="adj2" fmla="val 33456"/>
            </a:avLst>
          </a:prstGeom>
          <a:solidFill>
            <a:srgbClr val="FF0000"/>
          </a:solidFill>
          <a:ln w="9525" algn="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eaVert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5" name="Picture 11" descr="birdhouses-trees-2035192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523733" y="112560864"/>
            <a:ext cx="519091" cy="98348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6" name="Picture 12" descr="Скворечник_рисунок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377050" y="108323884"/>
            <a:ext cx="514963" cy="46749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7" name="Picture 13" descr="Скворечник_рисунок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84213" y="108229973"/>
            <a:ext cx="514962" cy="56140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111624337" y="108802734"/>
            <a:ext cx="2339113" cy="135706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Экологическая акция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Посвящённая Международному дню птиц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«</a:t>
            </a:r>
            <a:r>
              <a:rPr kumimoji="0" lang="ru-RU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Каждой пичужке - своя избушка</a:t>
            </a:r>
            <a:r>
              <a:rPr kumimoji="0" lang="en-US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Сроки проведения: с 28 марта по 1 апреля 2016 года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9" name="Picture 15" descr="новый-размер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403775" y="104760713"/>
            <a:ext cx="7534275" cy="1072673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40" name="Picture 16" descr="103133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83500" y="104687688"/>
            <a:ext cx="2236788" cy="29527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06403775" y="108000800"/>
            <a:ext cx="7632700" cy="7559675"/>
          </a:xfrm>
          <a:prstGeom prst="rect">
            <a:avLst/>
          </a:prstGeom>
          <a:solidFill>
            <a:srgbClr val="DDDDDD"/>
          </a:solidFill>
          <a:ln w="9525" algn="in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Oval 18"/>
          <p:cNvSpPr>
            <a:spLocks noChangeArrowheads="1"/>
          </p:cNvSpPr>
          <p:nvPr/>
        </p:nvSpPr>
        <p:spPr bwMode="auto">
          <a:xfrm rot="-1160209">
            <a:off x="106400600" y="110212188"/>
            <a:ext cx="3527425" cy="2806700"/>
          </a:xfrm>
          <a:prstGeom prst="ellipse">
            <a:avLst/>
          </a:prstGeom>
          <a:solidFill>
            <a:srgbClr val="FF0000"/>
          </a:solidFill>
          <a:ln w="9525" algn="in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В акции могут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принять участие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дети с родителями, а так же сотрудники детского сада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«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Дельфинчик</a:t>
            </a: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106691113" y="113615788"/>
            <a:ext cx="7272337" cy="187166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Присоединяйся!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Принимай участие в жизни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                                       своего детского сада!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44" name="Picture 20" descr="0_115636_62c50b2a_ori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903000" y="110591600"/>
            <a:ext cx="682625" cy="9366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45" name="Text Box 21"/>
          <p:cNvSpPr txBox="1">
            <a:spLocks noChangeArrowheads="1"/>
          </p:cNvSpPr>
          <p:nvPr/>
        </p:nvSpPr>
        <p:spPr bwMode="auto">
          <a:xfrm>
            <a:off x="109715300" y="110159800"/>
            <a:ext cx="4392613" cy="33845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Как принять участие?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Смастерите скворечник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Принесите в детский сад до 31 марта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апреля повесьте скворечник на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территории детского сада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6" name="AutoShape 22"/>
          <p:cNvSpPr>
            <a:spLocks noChangeArrowheads="1"/>
          </p:cNvSpPr>
          <p:nvPr/>
        </p:nvSpPr>
        <p:spPr bwMode="auto">
          <a:xfrm>
            <a:off x="111228188" y="111240888"/>
            <a:ext cx="215900" cy="287337"/>
          </a:xfrm>
          <a:prstGeom prst="downArrow">
            <a:avLst>
              <a:gd name="adj1" fmla="val 50000"/>
              <a:gd name="adj2" fmla="val 33272"/>
            </a:avLst>
          </a:prstGeom>
          <a:solidFill>
            <a:srgbClr val="FF0000"/>
          </a:solidFill>
          <a:ln w="9525" algn="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eaVert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7" name="AutoShape 23"/>
          <p:cNvSpPr>
            <a:spLocks noChangeArrowheads="1"/>
          </p:cNvSpPr>
          <p:nvPr/>
        </p:nvSpPr>
        <p:spPr bwMode="auto">
          <a:xfrm>
            <a:off x="111228188" y="112031463"/>
            <a:ext cx="215900" cy="288925"/>
          </a:xfrm>
          <a:prstGeom prst="downArrow">
            <a:avLst>
              <a:gd name="adj1" fmla="val 50000"/>
              <a:gd name="adj2" fmla="val 33456"/>
            </a:avLst>
          </a:prstGeom>
          <a:solidFill>
            <a:srgbClr val="FF0000"/>
          </a:solidFill>
          <a:ln w="9525" algn="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eaVert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8" name="Picture 24" descr="birdhouses-trees-2035192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244313" y="112031463"/>
            <a:ext cx="798512" cy="15128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49" name="Picture 25" descr="Скворечник_рисунок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99850" y="108072238"/>
            <a:ext cx="792163" cy="71913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50" name="Picture 26" descr="Скворечник_рисунок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07013" y="107927775"/>
            <a:ext cx="792162" cy="863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51" name="Text Box 27"/>
          <p:cNvSpPr txBox="1">
            <a:spLocks noChangeArrowheads="1"/>
          </p:cNvSpPr>
          <p:nvPr/>
        </p:nvSpPr>
        <p:spPr bwMode="auto">
          <a:xfrm>
            <a:off x="106691113" y="108072238"/>
            <a:ext cx="7272337" cy="208756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Экологическая акция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Посвящённая Международному дню птиц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«</a:t>
            </a:r>
            <a:r>
              <a:rPr kumimoji="0" lang="ru-RU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Каждой пичужке - своя избушка</a:t>
            </a:r>
            <a:r>
              <a:rPr kumimoji="0" lang="en-US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Сроки проведения: с 28 марта по 1 апреля 2016 года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Рисунок 29" descr="SAM_3943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71670" y="1000108"/>
            <a:ext cx="3065902" cy="285752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32" name="Рисунок 31" descr="SAM_3987.JPG"/>
          <p:cNvPicPr>
            <a:picLocks noChangeAspect="1"/>
          </p:cNvPicPr>
          <p:nvPr/>
        </p:nvPicPr>
        <p:blipFill>
          <a:blip r:embed="rId15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4789734" y="2122691"/>
            <a:ext cx="4708067" cy="342902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33" name="Рисунок 32" descr="animashki-pticy-475.gi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720259"/>
            <a:ext cx="2123991" cy="20657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0"/>
            <a:ext cx="771530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Акцию в детском саду</a:t>
            </a:r>
          </a:p>
          <a:p>
            <a:pPr algn="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объявили</a:t>
            </a:r>
            <a:endParaRPr lang="ru-RU" sz="4800" b="1" u="sng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00100" y="0"/>
            <a:ext cx="685804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Стихи учили, </a:t>
            </a:r>
          </a:p>
          <a:p>
            <a:pPr algn="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рисунки рисовали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SAM_393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4339810"/>
            <a:ext cx="3357586" cy="2518190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8" name="Рисунок 7" descr="SAM_393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0298" y="1571612"/>
            <a:ext cx="3114102" cy="264320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 descr="SAM_393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7436" y="1500174"/>
            <a:ext cx="3132281" cy="2714644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10" name="Рисунок 9" descr="112613687_5_4_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4356"/>
            <a:ext cx="1840070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0"/>
            <a:ext cx="85306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Потом выставку организовали</a:t>
            </a:r>
            <a:endParaRPr lang="ru-RU" sz="4800" b="1" u="sng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новый-размер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040228" y="108514298"/>
            <a:ext cx="4897822" cy="697315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7" name="Picture 3" descr="103133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66214" y="105720938"/>
            <a:ext cx="1454073" cy="19195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11581453" y="110646142"/>
            <a:ext cx="2455022" cy="4914333"/>
          </a:xfrm>
          <a:prstGeom prst="rect">
            <a:avLst/>
          </a:prstGeom>
          <a:solidFill>
            <a:srgbClr val="DDDDDD"/>
          </a:solidFill>
          <a:ln w="9525" algn="in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auto">
          <a:xfrm rot="-1160209">
            <a:off x="108888557" y="110770468"/>
            <a:ext cx="1134580" cy="1824557"/>
          </a:xfrm>
          <a:prstGeom prst="ellipse">
            <a:avLst/>
          </a:prstGeom>
          <a:solidFill>
            <a:srgbClr val="FF0000"/>
          </a:solidFill>
          <a:ln w="9525" algn="in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В акции могут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принять участие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дети с родителями, а так же сотрудники детского сада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«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Дельфинчик</a:t>
            </a: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11624337" y="114270734"/>
            <a:ext cx="2339113" cy="121671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Присоединяйся!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Принимай участие в жизни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                                       своего детского сада!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0_115636_62c50b2a_ori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41869" y="110919351"/>
            <a:ext cx="443756" cy="60887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112695050" y="111344148"/>
            <a:ext cx="1412863" cy="220020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Как принять участие?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Смастерите скворечник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Принесите в детский сад до 31 марта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апреля повесьте скворечник на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территории детского сада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>
            <a:off x="111374644" y="111341435"/>
            <a:ext cx="69443" cy="186790"/>
          </a:xfrm>
          <a:prstGeom prst="downArrow">
            <a:avLst>
              <a:gd name="adj1" fmla="val 50000"/>
              <a:gd name="adj2" fmla="val 33272"/>
            </a:avLst>
          </a:prstGeom>
          <a:solidFill>
            <a:srgbClr val="FF0000"/>
          </a:solidFill>
          <a:ln w="9525" algn="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eaVert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/>
          <p:cNvSpPr>
            <a:spLocks noChangeArrowheads="1"/>
          </p:cNvSpPr>
          <p:nvPr/>
        </p:nvSpPr>
        <p:spPr bwMode="auto">
          <a:xfrm>
            <a:off x="111374644" y="112132566"/>
            <a:ext cx="69443" cy="187822"/>
          </a:xfrm>
          <a:prstGeom prst="downArrow">
            <a:avLst>
              <a:gd name="adj1" fmla="val 50000"/>
              <a:gd name="adj2" fmla="val 33456"/>
            </a:avLst>
          </a:prstGeom>
          <a:solidFill>
            <a:srgbClr val="FF0000"/>
          </a:solidFill>
          <a:ln w="9525" algn="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eaVert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5" name="Picture 11" descr="birdhouses-trees-2035192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523733" y="112560864"/>
            <a:ext cx="519091" cy="98348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6" name="Picture 12" descr="Скворечник_рисунок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377050" y="108323884"/>
            <a:ext cx="514963" cy="46749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7" name="Picture 13" descr="Скворечник_рисунок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84213" y="108229973"/>
            <a:ext cx="514962" cy="56140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111624337" y="108802734"/>
            <a:ext cx="2339113" cy="135706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Экологическая акция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Посвящённая Международному дню птиц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«</a:t>
            </a:r>
            <a:r>
              <a:rPr kumimoji="0" lang="ru-RU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Каждой пичужке - своя избушка</a:t>
            </a:r>
            <a:r>
              <a:rPr kumimoji="0" lang="en-US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Сроки проведения: с 28 марта по 1 апреля 2016 года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9" name="Picture 15" descr="новый-размер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403775" y="104760713"/>
            <a:ext cx="7534275" cy="1072673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40" name="Picture 16" descr="103133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83500" y="104687688"/>
            <a:ext cx="2236788" cy="29527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06403775" y="108000800"/>
            <a:ext cx="7632700" cy="7559675"/>
          </a:xfrm>
          <a:prstGeom prst="rect">
            <a:avLst/>
          </a:prstGeom>
          <a:solidFill>
            <a:srgbClr val="DDDDDD"/>
          </a:solidFill>
          <a:ln w="9525" algn="in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Oval 18"/>
          <p:cNvSpPr>
            <a:spLocks noChangeArrowheads="1"/>
          </p:cNvSpPr>
          <p:nvPr/>
        </p:nvSpPr>
        <p:spPr bwMode="auto">
          <a:xfrm rot="-1160209">
            <a:off x="106400600" y="110212188"/>
            <a:ext cx="3527425" cy="2806700"/>
          </a:xfrm>
          <a:prstGeom prst="ellipse">
            <a:avLst/>
          </a:prstGeom>
          <a:solidFill>
            <a:srgbClr val="FF0000"/>
          </a:solidFill>
          <a:ln w="9525" algn="in">
            <a:solidFill>
              <a:srgbClr val="FF000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В акции могут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принять участие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дети с родителями, а так же сотрудники детского сада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«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Дельфинчик</a:t>
            </a: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106691113" y="113615788"/>
            <a:ext cx="7272337" cy="187166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Присоединяйся!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Принимай участие в жизни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                                       своего детского сада!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44" name="Picture 20" descr="0_115636_62c50b2a_ori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903000" y="110591600"/>
            <a:ext cx="682625" cy="9366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45" name="Text Box 21"/>
          <p:cNvSpPr txBox="1">
            <a:spLocks noChangeArrowheads="1"/>
          </p:cNvSpPr>
          <p:nvPr/>
        </p:nvSpPr>
        <p:spPr bwMode="auto">
          <a:xfrm>
            <a:off x="109715300" y="110159800"/>
            <a:ext cx="4392613" cy="33845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Как принять участие?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Смастерите скворечник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Принесите в детский сад до 31 марта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апреля повесьте скворечник на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территории детского сада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6" name="AutoShape 22"/>
          <p:cNvSpPr>
            <a:spLocks noChangeArrowheads="1"/>
          </p:cNvSpPr>
          <p:nvPr/>
        </p:nvSpPr>
        <p:spPr bwMode="auto">
          <a:xfrm>
            <a:off x="111228188" y="111240888"/>
            <a:ext cx="215900" cy="287337"/>
          </a:xfrm>
          <a:prstGeom prst="downArrow">
            <a:avLst>
              <a:gd name="adj1" fmla="val 50000"/>
              <a:gd name="adj2" fmla="val 33272"/>
            </a:avLst>
          </a:prstGeom>
          <a:solidFill>
            <a:srgbClr val="FF0000"/>
          </a:solidFill>
          <a:ln w="9525" algn="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eaVert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7" name="AutoShape 23"/>
          <p:cNvSpPr>
            <a:spLocks noChangeArrowheads="1"/>
          </p:cNvSpPr>
          <p:nvPr/>
        </p:nvSpPr>
        <p:spPr bwMode="auto">
          <a:xfrm>
            <a:off x="111228188" y="112031463"/>
            <a:ext cx="215900" cy="288925"/>
          </a:xfrm>
          <a:prstGeom prst="downArrow">
            <a:avLst>
              <a:gd name="adj1" fmla="val 50000"/>
              <a:gd name="adj2" fmla="val 33456"/>
            </a:avLst>
          </a:prstGeom>
          <a:solidFill>
            <a:srgbClr val="FF0000"/>
          </a:solidFill>
          <a:ln w="9525" algn="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eaVert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8" name="Picture 24" descr="birdhouses-trees-2035192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244313" y="112031463"/>
            <a:ext cx="798512" cy="15128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49" name="Picture 25" descr="Скворечник_рисунок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99850" y="108072238"/>
            <a:ext cx="792163" cy="71913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50" name="Picture 26" descr="Скворечник_рисунок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07013" y="107927775"/>
            <a:ext cx="792162" cy="863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51" name="Text Box 27"/>
          <p:cNvSpPr txBox="1">
            <a:spLocks noChangeArrowheads="1"/>
          </p:cNvSpPr>
          <p:nvPr/>
        </p:nvSpPr>
        <p:spPr bwMode="auto">
          <a:xfrm>
            <a:off x="106691113" y="108072238"/>
            <a:ext cx="7272337" cy="208756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Экологическая акция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Посвящённая Международному дню птиц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«</a:t>
            </a:r>
            <a:r>
              <a:rPr kumimoji="0" lang="ru-RU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Каждой пичужке - своя избушка</a:t>
            </a:r>
            <a:r>
              <a:rPr kumimoji="0" lang="en-US" sz="36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Сроки проведения: с 28 марта по 1 апреля 2016 года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Рисунок 30" descr="SAM_3933.JPG"/>
          <p:cNvPicPr>
            <a:picLocks noChangeAspect="1"/>
          </p:cNvPicPr>
          <p:nvPr/>
        </p:nvPicPr>
        <p:blipFill>
          <a:blip r:embed="rId14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00364" y="3786190"/>
            <a:ext cx="3461942" cy="285749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32" name="Рисунок 31" descr="SAM_3934.JPG"/>
          <p:cNvPicPr>
            <a:picLocks noChangeAspect="1"/>
          </p:cNvPicPr>
          <p:nvPr/>
        </p:nvPicPr>
        <p:blipFill>
          <a:blip r:embed="rId15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08" y="1000108"/>
            <a:ext cx="3331165" cy="257176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30" name="Рисунок 29" descr="SAM_3932.JPG"/>
          <p:cNvPicPr>
            <a:picLocks noChangeAspect="1"/>
          </p:cNvPicPr>
          <p:nvPr/>
        </p:nvPicPr>
        <p:blipFill>
          <a:blip r:embed="rId16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9322" y="1000108"/>
            <a:ext cx="3000396" cy="321468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0"/>
            <a:ext cx="48798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 мы клеили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SAM_395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546" y="1000108"/>
            <a:ext cx="3929058" cy="294679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Рисунок 5" descr="SAM_396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3357562"/>
            <a:ext cx="4595844" cy="3446884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9" name="Рисунок 8" descr="animashki-pticy-1016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571480"/>
            <a:ext cx="2502186" cy="1514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0"/>
            <a:ext cx="83544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пластилина и теста лепили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SAM_387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857232"/>
            <a:ext cx="3850496" cy="288787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 descr="SAM_388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4810" y="3857628"/>
            <a:ext cx="4714876" cy="28363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8" name="Рисунок 7" descr="17867293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57984" y="1285860"/>
            <a:ext cx="2286016" cy="2191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SAM_39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6314" y="1214422"/>
            <a:ext cx="4143404" cy="431252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7" name="Рисунок 6" descr="SAM_394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1505328" y="780632"/>
            <a:ext cx="3357586" cy="222490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" name="Рисунок 8" descr="animashki-pticy-380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7818" y="5151188"/>
            <a:ext cx="2714644" cy="1706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0"/>
            <a:ext cx="78848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папы скворечники </a:t>
            </a:r>
          </a:p>
          <a:p>
            <a:pPr algn="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нам мастерили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SAM_395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1928802"/>
            <a:ext cx="3976683" cy="298251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 descr="SAM_39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3786190"/>
            <a:ext cx="3810027" cy="285752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Рисунок 6" descr="SAM_394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1000108"/>
            <a:ext cx="2931603" cy="2986898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10" name="Рисунок 9" descr="dsc032_thumb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3570" y="5267076"/>
            <a:ext cx="2714644" cy="1805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doma_skvorechniki_dom_1920x12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43042" y="0"/>
            <a:ext cx="577709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тоже не скучали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SAM_388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928670"/>
            <a:ext cx="3810027" cy="2857520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10" name="Рисунок 9" descr="SAM_388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3857628"/>
            <a:ext cx="3714775" cy="278608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4" name="Рисунок 13" descr="SAM_388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857232"/>
            <a:ext cx="3829256" cy="287194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5" name="Рисунок 14" descr="SAM_3889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3929066"/>
            <a:ext cx="3643338" cy="273250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376</Words>
  <Application>Microsoft Office PowerPoint</Application>
  <PresentationFormat>Экран (4:3)</PresentationFormat>
  <Paragraphs>111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nordec</dc:creator>
  <cp:lastModifiedBy>Учетная запись Майкрософт</cp:lastModifiedBy>
  <cp:revision>10</cp:revision>
  <dcterms:created xsi:type="dcterms:W3CDTF">2016-04-08T16:18:02Z</dcterms:created>
  <dcterms:modified xsi:type="dcterms:W3CDTF">2024-03-03T17:19:57Z</dcterms:modified>
</cp:coreProperties>
</file>