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0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3464" autoAdjust="0"/>
  </p:normalViewPr>
  <p:slideViewPr>
    <p:cSldViewPr snapToGrid="0">
      <p:cViewPr varScale="1">
        <p:scale>
          <a:sx n="50" d="100"/>
          <a:sy n="50" d="100"/>
        </p:scale>
        <p:origin x="18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21751-9D21-4EF2-B635-71D92EB8197C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428C8-FD57-4F3B-928D-B5EB4799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39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Каждый раз задаёшься вопросом, а можно наказывать ребенка, как правильно это делать? Одни говорят, что наказывать не в коем случае нельзя, это испортит психику ребенка.</a:t>
            </a:r>
          </a:p>
          <a:p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Другие, наказывать нужно, но важно выбрать приемлемую форму, например:</a:t>
            </a:r>
            <a:b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1. Физическое наказание;</a:t>
            </a:r>
            <a:b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2. Исключение общения с ребенком;</a:t>
            </a:r>
            <a:b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4. Лишение ребенка чего-то вкусного или мультиков;</a:t>
            </a:r>
            <a:b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5. Заставить его делать, или еще что-то……</a:t>
            </a:r>
            <a:br>
              <a:rPr lang="ru-RU" sz="12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32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Среди родителей бытует мнение:</a:t>
            </a:r>
          </a:p>
          <a:p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«Клин клином вышибают». Если ребенок не выполняет требований родителей, он должен быть наказан обязательно.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Если ребенка все время хвалить за одни и те же поступки и достижения — похвала обесценивается. Хвалить нужно редко, но метко.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Есть такие дети, которых хвали или не хвали, ничего хорошего из этого не бывает. Они понимают только наказание.</a:t>
            </a:r>
          </a:p>
          <a:p>
            <a:pPr marL="342900" indent="-342900">
              <a:buAutoNum type="arabicPeriod"/>
            </a:pPr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Наказание должно быть справедливым, тогда совсем не важно, физическое оно или моральное.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60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Однако, каждый родитель каждый день отвечает на 2 вопроса: как поощрять ребенка в семье и как наказать ребенка, чтобы не поранить его душу.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Давайте разбираться в поощрениях и наказаниях.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146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Положительное поощрение – когда вы попросили ребенка убрать игрушки, а потом обняли его или разрешили посмотреть мультики. И после этого он каждый раз убирает за собой игрушки, а вы разрешаете смотреть ему мультики.</a:t>
            </a:r>
          </a:p>
          <a:p>
            <a:endParaRPr lang="ru-RU" dirty="0"/>
          </a:p>
          <a:p>
            <a:r>
              <a:rPr lang="ru-RU" dirty="0"/>
              <a:t>Отрицательное поощрение – ребенок играет в комнате, не успевает убрать игрушки. Приходит мама говорит: «Какай бардак, на тебе конфетку, давай убирать игрушки вместе». На следующий раз ребенок опять раскидает игрушки, чтоб получить конфетку.</a:t>
            </a:r>
          </a:p>
          <a:p>
            <a:endParaRPr lang="ru-RU" dirty="0"/>
          </a:p>
          <a:p>
            <a:r>
              <a:rPr lang="ru-RU" dirty="0"/>
              <a:t>Положительное наказание – когда ребенок смотрит любимый мультик и в одном и том же месте начинает громко кричать, прыгать и стучать, мама - выключает мультик. Через некоторое время ребенок понимает, что так себя вести нельзя и больше не прыгает и не кричит при просмотре мультфильма.</a:t>
            </a:r>
          </a:p>
          <a:p>
            <a:endParaRPr lang="ru-RU" dirty="0"/>
          </a:p>
          <a:p>
            <a:r>
              <a:rPr lang="ru-RU" dirty="0"/>
              <a:t>Отрицательное наказание – когда ребенок долгое время играет в комнате, тихо, спокойно, а папа заходит и начинает кричать и отбирать игрушки потому, что он их раскидал. То ребенок расстраивается плачет и не понимает, за что его ругают и в следующий раз папа приходит, а в комнате бардак.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75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Только тщательный анализ ситуации, может привести к верному решению.  Импульсивное поведение и необдуманные высказывания родителей приводят к расстройству и нервному срыву, и тех и других.</a:t>
            </a:r>
          </a:p>
          <a:p>
            <a:endParaRPr lang="ru-RU" dirty="0"/>
          </a:p>
          <a:p>
            <a:r>
              <a:rPr lang="ru-RU" dirty="0"/>
              <a:t>Чаще всего, ребенок слышит совсем не то, что говорят ему родители.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56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Очень важно правильно проанализировать ситуацию, а только потом прибегать к решению. </a:t>
            </a:r>
          </a:p>
          <a:p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И если необходимо наказывать, то не забывайте, что, о своем решении сообщается спокойным тоном; при этом особо подчёркивается, что обсуждается/наказывается поступок, а не личность.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Родительское решение/наказание/возмущение не должно обрушиваться на ребенка как гром среди ясного неба, и не должно литься одно за другим. Так оно не принесет никакой пользы, только нанесет вред нервной системе ребёнка, а когда их становится много, они не могут быть приведены в исполнение.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- Не применяйте физических наказаний!!! Физические наказания не только не эффективны как метод воспитания, но и способствуют поддержанию драчливости и агрессивности.</a:t>
            </a:r>
          </a:p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- Не прибегайте к крику!!! Кратковременный крик, может позволить лишь на секунду переключить внимание, но это не способ донести информацию. Берегите психику ребенка.</a:t>
            </a:r>
          </a:p>
          <a:p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rgbClr val="202020"/>
              </a:solidFill>
              <a:effectLst/>
              <a:latin typeface="Raleway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Главный метод воспитания — это убеждение. А для этого говорите со своим ребёнком, общайтесь с ним, ищите примеры положительного поведения.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Учите своего ребенка слушать, понимать и ценить внимание и поощрения своих родителей.</a:t>
            </a:r>
            <a:b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15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Помните! Ваше внимание, любовь и ласка, дружеское участие и расположение могут сделать для вашего ребенка больше, чем самый дорогой подарок!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rgbClr val="202020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А главное не забывайте хвалить и говорить, все получится, я горжусь тобой, …. что вы любите его.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r>
              <a:rPr lang="ru-RU" dirty="0"/>
              <a:t>Ведь, терпение и труд, все перетрут!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A428C8-FD57-4F3B-928D-B5EB4799EA5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6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6BE49-9674-801F-1DC3-6C0555EEF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A2E288-7042-D1E6-5C34-8AB0EBAF0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B44FB3-A61D-DF01-C3E5-3D7D3F677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CB4A7C-D8B7-A37E-ECCC-14173968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D0DA52-25C8-2A3D-5300-6913D4753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6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9AAD8-16A1-45D8-C8F2-F9E2ECAF7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63E5F4-6625-8293-2607-A45307F16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2A84CE-C818-1FF6-7D1F-A43E58AA6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E17063-9058-2F05-81CA-5EAA13B1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617334-270C-E007-1B2B-6C7B858B4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99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1011B22-D47D-F5AD-2649-6EA2683CBC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224686-1FB2-2B39-9DA4-4E9CCF674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A926AC-9E6D-071E-D1FC-0EB762DBC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8C6DC6-FAAB-5CE6-6902-91D66C1D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D177F9-90CC-5B3F-754A-9DB46E2E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39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87C66-9759-2479-2C57-D05AE8833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90E830-12BF-D6E2-C73B-16A74B0EC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2F142-A8A4-AFB7-E28F-AFE88E50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102013-BFB9-4018-0638-383A8D2E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0FCC0C-A7B8-5818-EE83-4FE69700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2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98D74-8AED-2C03-F158-FE8C812F9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309026-2E8C-8732-96DA-456DF5C28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99E558-9267-A2F5-DEE6-26050947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A6826C-0064-BDCA-3843-A0335C38C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68D05-6161-6E83-746E-10687069E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3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B370A-8294-879E-1E6A-E9930CFE6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7BA26B-7EF4-27BA-1F88-53AC04D2A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2DB1D1-8E50-6C7B-DB1A-460D2212A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518CEF-DDC6-60E4-F5EE-D755DFB22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BF2418-31C7-A346-66F9-C86092BD6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1F2E7B-E233-7B94-67CF-4A5E3139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50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B76DD-80CD-E338-390D-956E0AB9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135003-BFCF-1CAB-0219-33C4B87C8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D722F1-867A-33D8-33DF-C5E37F729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D28D213-D12F-655D-29F8-582724C7F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6787C9F-CA19-5001-1B6A-0377D5F00C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64B34DC-FF6E-A895-BAF1-55CEC45BA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D31EA95-DE01-DB95-1660-B04079C2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70FAB84-3239-F7FD-E031-19D0EB502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3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5CD7EF-91A7-11DA-2160-BAA067B18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6C7772-83E8-31BE-0E3E-769868CBD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8C1147-CC2C-0203-78BE-FDFAA2A2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8B5BCD-E72B-9AF9-7092-E6546B7D8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0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AF6F344-3689-8279-86D3-2993C05FD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0C9163F-63E8-47BA-495F-773F96950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284634-2C7A-28F2-3642-D07186D8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68915-5451-5474-67D0-E986ABF6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4A0383-8491-39A7-4CEE-ED33AC526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32FE7E-D2F7-8412-5D26-91ED114FE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E9EFFA-D896-3EB3-023C-123E6C598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F033C8-AD5F-069B-149F-17539347E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E746BF-1936-91CF-25A8-3DBE4E993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6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E12EF-090A-6172-5D32-E93155D39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F06F71-3E74-D1E8-0627-D2767AF61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7BAAD5-D62D-DAD2-E6DD-138DAFD675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90219B-F328-026F-D350-14D1A7AF1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393A5B-C93B-A9D3-3FD0-DBF4E3ED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4EBADA-6D7E-30A8-2F19-48A490F5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8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F3E072-EF82-477D-606C-ABD640AC0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4614C6-8260-F283-D8EB-91318E25C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5FC8AB-161C-6EFA-A1AF-C97CCF0E0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62A4F-A161-470C-A53D-CEE9F4A8A6F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DB3D08-A612-8275-28CE-6C5336C68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344065-81C8-7C8E-996F-3A3E4BA0D2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501BC-5823-4958-8094-93692770D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0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F048A2-195E-EA40-7F83-B034143A1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0"/>
            <a:ext cx="79123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9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32B9F9-6E54-F88C-DD52-F90761B99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30" y="74645"/>
            <a:ext cx="9151279" cy="6863459"/>
          </a:xfrm>
        </p:spPr>
      </p:pic>
    </p:spTree>
    <p:extLst>
      <p:ext uri="{BB962C8B-B14F-4D97-AF65-F5344CB8AC3E}">
        <p14:creationId xmlns:p14="http://schemas.microsoft.com/office/powerpoint/2010/main" val="3052900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BE82B0F-0AD1-76BD-38CE-0508A30B23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140" y="0"/>
            <a:ext cx="6715054" cy="6858000"/>
          </a:xfrm>
        </p:spPr>
      </p:pic>
    </p:spTree>
    <p:extLst>
      <p:ext uri="{BB962C8B-B14F-4D97-AF65-F5344CB8AC3E}">
        <p14:creationId xmlns:p14="http://schemas.microsoft.com/office/powerpoint/2010/main" val="379877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3D39DF-30BC-2305-161C-F67D8B2A12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9" y="58761"/>
            <a:ext cx="11900846" cy="6740478"/>
          </a:xfrm>
        </p:spPr>
      </p:pic>
    </p:spTree>
    <p:extLst>
      <p:ext uri="{BB962C8B-B14F-4D97-AF65-F5344CB8AC3E}">
        <p14:creationId xmlns:p14="http://schemas.microsoft.com/office/powerpoint/2010/main" val="929585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C908CB-135C-A4DB-6F40-39AAB4DE2E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30" y="102358"/>
            <a:ext cx="11317940" cy="6653284"/>
          </a:xfrm>
        </p:spPr>
      </p:pic>
    </p:spTree>
    <p:extLst>
      <p:ext uri="{BB962C8B-B14F-4D97-AF65-F5344CB8AC3E}">
        <p14:creationId xmlns:p14="http://schemas.microsoft.com/office/powerpoint/2010/main" val="8565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125539-8C9B-0D90-DD9C-FDFCC77E83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82" y="1"/>
            <a:ext cx="7547211" cy="6858000"/>
          </a:xfrm>
        </p:spPr>
      </p:pic>
    </p:spTree>
    <p:extLst>
      <p:ext uri="{BB962C8B-B14F-4D97-AF65-F5344CB8AC3E}">
        <p14:creationId xmlns:p14="http://schemas.microsoft.com/office/powerpoint/2010/main" val="2567632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3185FC-C36C-51F2-1EF6-9013AF636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788" y="-37118"/>
            <a:ext cx="8707271" cy="6895118"/>
          </a:xfrm>
        </p:spPr>
      </p:pic>
    </p:spTree>
    <p:extLst>
      <p:ext uri="{BB962C8B-B14F-4D97-AF65-F5344CB8AC3E}">
        <p14:creationId xmlns:p14="http://schemas.microsoft.com/office/powerpoint/2010/main" val="28306884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684</Words>
  <Application>Microsoft Office PowerPoint</Application>
  <PresentationFormat>Широкоэкранный</PresentationFormat>
  <Paragraphs>44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Raleway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Перфилова</dc:creator>
  <cp:lastModifiedBy>Людмила Перфилова</cp:lastModifiedBy>
  <cp:revision>6</cp:revision>
  <dcterms:created xsi:type="dcterms:W3CDTF">2024-02-25T19:55:10Z</dcterms:created>
  <dcterms:modified xsi:type="dcterms:W3CDTF">2024-03-03T12:14:22Z</dcterms:modified>
</cp:coreProperties>
</file>