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326" r:id="rId2"/>
    <p:sldId id="327" r:id="rId3"/>
    <p:sldId id="331" r:id="rId4"/>
    <p:sldId id="330" r:id="rId5"/>
    <p:sldId id="328" r:id="rId6"/>
    <p:sldId id="257" r:id="rId7"/>
    <p:sldId id="336" r:id="rId8"/>
    <p:sldId id="332" r:id="rId9"/>
    <p:sldId id="259" r:id="rId10"/>
    <p:sldId id="260" r:id="rId11"/>
    <p:sldId id="334" r:id="rId12"/>
    <p:sldId id="333" r:id="rId13"/>
    <p:sldId id="335" r:id="rId14"/>
    <p:sldId id="263" r:id="rId15"/>
    <p:sldId id="265" r:id="rId16"/>
    <p:sldId id="337" r:id="rId17"/>
    <p:sldId id="30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4660"/>
  </p:normalViewPr>
  <p:slideViewPr>
    <p:cSldViewPr>
      <p:cViewPr varScale="1">
        <p:scale>
          <a:sx n="85" d="100"/>
          <a:sy n="85" d="100"/>
        </p:scale>
        <p:origin x="13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A0234-9D7F-4DC3-8532-1A762F9C03C3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DC19D-5E88-4C39-A896-73575E1E37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34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8784976" cy="1440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Педагогический проект: </a:t>
            </a:r>
            <a:r>
              <a:rPr lang="ru-RU" sz="2000" i="1" dirty="0">
                <a:latin typeface="Monotype Corsiva" pitchFamily="66" charset="0"/>
              </a:rPr>
              <a:t>Развитие познавательных способностей детей старшего дошкольного возраста через экспериментирование </a:t>
            </a:r>
            <a:r>
              <a:rPr lang="ru-RU" sz="2000" b="1" i="1" dirty="0">
                <a:latin typeface="Monotype Corsiva" pitchFamily="66" charset="0"/>
              </a:rPr>
              <a:t>«Я познаю мир»</a:t>
            </a:r>
            <a:br>
              <a:rPr lang="ru-RU" sz="2000" dirty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581128"/>
            <a:ext cx="3350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Выполнила:</a:t>
            </a:r>
            <a:endParaRPr lang="ru-RU" b="1" dirty="0"/>
          </a:p>
          <a:p>
            <a:r>
              <a:rPr lang="ru-RU" b="1" i="1" dirty="0"/>
              <a:t>Воспитатель Кокорина Е.Г.</a:t>
            </a:r>
            <a:endParaRPr lang="ru-RU" b="1" dirty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novosibirsk.allcafe.ru/s/pic/poster/c48fc4ac8c5243cae6de14a07327ba46852cd8ee.jpe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0" y="3506875"/>
            <a:ext cx="2571768" cy="30718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 rot="10800000" flipV="1">
            <a:off x="467544" y="856457"/>
            <a:ext cx="7344816" cy="28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10D88F-4C2C-CA32-25BA-2EB629F2E034}"/>
              </a:ext>
            </a:extLst>
          </p:cNvPr>
          <p:cNvSpPr txBox="1"/>
          <p:nvPr/>
        </p:nvSpPr>
        <p:spPr>
          <a:xfrm>
            <a:off x="467544" y="279290"/>
            <a:ext cx="828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города Иркутска детский сад № 58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Аннотация проекта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538293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Первоначально дети учатся экспериментировать в специально организованных видах деятельности под руководством воспитателя, затем необходимые материалы и оборудование для проведения опыта вносятся в пространственно – предметную среду группы для самостоятельного воспроизведения ребенком, если это безопасно для его здоровья. </a:t>
            </a: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Детский эксперимент имеет следующую структуру: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-постановка проблемы, которую нужно решить;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(что нужно сделать для решения проблемы);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-выдвижение гипотез (поиск возможных путей решения);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-проверка гипотез (сбор данных, реализация в действиях);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-анализ полученного результата (подтвердилось – не подтвердилось);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-формулирование выводов</a:t>
            </a:r>
          </a:p>
        </p:txBody>
      </p:sp>
    </p:spTree>
    <p:extLst>
      <p:ext uri="{BB962C8B-B14F-4D97-AF65-F5344CB8AC3E}">
        <p14:creationId xmlns:p14="http://schemas.microsoft.com/office/powerpoint/2010/main" val="3367386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Календарно-тематический план </a:t>
            </a:r>
            <a:r>
              <a:rPr lang="ru-RU" sz="2400" b="1" i="1" dirty="0">
                <a:solidFill>
                  <a:srgbClr val="0070C0"/>
                </a:solidFill>
              </a:rPr>
              <a:t>экспериментальной деятельности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Сентябрь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Диагностика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Октябрь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Прогулка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«Отпечатки наших рук»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(Свойства песка)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Беседа «Самые маленькие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(насекомые)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«Изучаем листья»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Ноябрь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«Магнит, как достать скрепку»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«Почему бумага разная»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«Свойства металла»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«Приключение Буратино»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(дерево и его свойства)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Декабрь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«Зачем нужна вода»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«Вода – главный растворитель»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Изготовление разноцветных льдинок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«Замерзание воды»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Интерактивная игра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«Круговорот воды в природе»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1142984"/>
            <a:ext cx="77867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Январь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«Где прячется воздух. Свойства воздуха»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«Бывает ли воздуху холодно»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Прогулка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«Движение воздуха»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«Градусник. Термометр»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Февраль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Прогулка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«Получаем талую воду»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«Когда бывает пар»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Огонь-наш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друг и враг»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«Почва - подземная кладовая»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«Виды масла, его применение и свойства»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«Пищеварение»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Прогулка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«Свет и тень»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«Путешествие в прошлое часов»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«Ткань и её свойства</a:t>
            </a:r>
            <a:r>
              <a:rPr lang="ru-RU" i="1" dirty="0"/>
              <a:t>»</a:t>
            </a:r>
            <a:endParaRPr lang="ru-RU" dirty="0"/>
          </a:p>
        </p:txBody>
      </p:sp>
      <p:pic>
        <p:nvPicPr>
          <p:cNvPr id="4" name="Рисунок 3" descr="45439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428868"/>
            <a:ext cx="3125117" cy="28719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69294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«Основные системы нашего организма»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«Наш организм»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«Каша – матушка наша»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Спортивный досуг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«Мы здоровью скажем – ДА»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Май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«Волшебное электричество»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«Определение сторон света»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Развлечение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«Путешествие по материкам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Рисунок 5" descr="IMG_20190816_0952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643313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20190325_1302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3" y="3643313"/>
            <a:ext cx="3429025" cy="2571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836712"/>
            <a:ext cx="7744374" cy="4616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1472" y="1714489"/>
            <a:ext cx="7215238" cy="44627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Родительское собрание (игра-практикум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Экспериментируем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!»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Развлечение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«Путешествие по материкам»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Спортивный досуг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«В здоровом теле - здоровый дух!»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Беседа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Экспериментальная деятельность дошкольников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Круглый стол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«Здоровье ребёнка в наших руках»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Тематические консультации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«Значение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экспериментальной деятельности для детей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«Организация домашней лаборатории»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«Как правильно организовать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экспериментальную деятельность дома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-Ознакомление родителей с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экспериментальным уголком в группе.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495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rgbClr val="0070C0"/>
                </a:solidFill>
              </a:rPr>
              <a:t>Ресурсное обеспечение проекта.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успешного воспитательно-образовательного процесса по данному направлению в группе преобразована предметно – пространственная развивающая среда и создан центр опытно — экспериментально деятельности.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4" name="Рисунок 3" descr="IMG_20190816_0832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928933"/>
            <a:ext cx="2428892" cy="3238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190816_0952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2285992"/>
            <a:ext cx="2286016" cy="1714512"/>
          </a:xfrm>
          <a:prstGeom prst="rect">
            <a:avLst/>
          </a:prstGeom>
        </p:spPr>
      </p:pic>
      <p:pic>
        <p:nvPicPr>
          <p:cNvPr id="6" name="Рисунок 5" descr="IMG_20191011_1742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4071942"/>
            <a:ext cx="1785950" cy="2381267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7" name="Рисунок 6" descr="ъъъъъъ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2857496"/>
            <a:ext cx="2793509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43266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Проведенная работа вызвала у детей живой интерес, положительные эмоции. Ребята проявляют устойчивый  интерес к экспериментированию, самостоятельной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познавательной деятельности. В процессе работы по изучению свойств воды, снега, льда,  воздуха, бумаги, огня при проведении игр-экспериментов у детей обогатились знания об окружающем мире. Кроме того, они способны выдвигать гипотезы, делать предположения, находить способы решения проблемы, устанавливать причинно – следственные связи, делать выводы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/>
            <a:endParaRPr lang="ru-RU" dirty="0"/>
          </a:p>
        </p:txBody>
      </p:sp>
      <p:pic>
        <p:nvPicPr>
          <p:cNvPr id="4" name="Picture 2" descr="Центры детского развития Советского района Минска / Ребенок.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773" y="4221088"/>
            <a:ext cx="3143272" cy="1907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Таким образом мы пришли к выводу, что внедрение модели развития исследовательских способностей детей через новые педагогические технологии в образовательной практике способствуют развитию у детей поисково-исследовательской активности - это на сегодняшний день один из основных путей познания, наиболее полно соответствующий природе ребенка и современным задачам обучения.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 descr="яяя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4436694"/>
            <a:ext cx="3429024" cy="161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71480"/>
            <a:ext cx="82153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br>
              <a:rPr lang="ru-RU" sz="2000" dirty="0">
                <a:solidFill>
                  <a:srgbClr val="0070C0"/>
                </a:solidFill>
              </a:rPr>
            </a:b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 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874963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старшем дошкольном возрасте встает задача формирования у ребенка познавательного интереса, который необходим для успешного обучения в школе, когда у детей появляется внутренняя потребность в знаниях. Ребенок проявляет желание узнать новое о качествах и свойствах предметов, понять существующие между ними связи и отношения. Когда познавательный интерес сформирован, то ребенок способен к более длительному и устойчивому вниманию, волевому усилию, проявлению самостоятельности. Среди возможных средств развития познавательной активности дошкольников особое внимание заслуживает детское экспериментирование. Экспериментирование — специально организованная деятельность,  особый способ освоения действительности, направленный на создание таких условий, в которых предметы наиболее ярко обнаруживают свою сущность, скрытую в обычных ситуациях.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89844"/>
            <a:ext cx="85347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ходе экспериментальной деятельности создаются ситуации, которые ребенок разрешает посредством проведения опыта, и, анализируя, делает вывод, умозаключение, самостоятельно овладевая представлением о том или ином законе или явлении. Дошкольники легче и прочнее усваивают материал, когда сами добывают знания, сам делают выводы.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Китайская пословица гласит: «Расскажи – и я забуду, покажи – и я запомню, дай попробовать – и я пойму». Усваивается все прочно и надолго, когда ребенок сам слышит, видит и делает. 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Анализ научных и педагогических исследований показал, что экспериментирование является средством познания ребенком окружающего мира, основным условием формирования познавательной активности дошкольников и предпосылкой формирования готовности личности к непрерывному образованию.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Главная особенность современного мира – его высокая динамичность. Современное общество нуждается в активной личности, способной к познавательно - деятельностной самореализации, к проявлению исследовательской активности и творчества в решении жизненно важных проблем. Первоосновы такой личности необходимо заложить уже в дошкольном детстве. Познавательная активность, сформированная в период дошкольного детства, является важной движущей силой познавательного развития ребенка, что способствует успешному обучению в школе, социализации ребенка в обществе. Дети очень любят экспериментировать. Это объясняется тем, что им присуще наглядно-действенное и наглядно-образное мышление, и экспериментирование как никакой другой метод соответствует этим возрастным особенностям. Организация детского экспериментирования направлена на создание таких условий, в которых предметы и явления наиболее ярко обнаруживают свою сущность, скрытую в обычных ситуациях. В этой деятельности ребенок становится субъектом, носителем предметно – практической деятельности, «активным деятелем». Ему предоставляется возможность саморазвития, самореализации.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70C0"/>
                </a:solidFill>
              </a:rPr>
              <a:t>Цель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142984"/>
            <a:ext cx="78581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благоприятных условий для развития детской инициативы и творческого познания при помощи исследовательской деятельности и экспериментирования.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4188595" cy="2606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81034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0070C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</a:p>
        </p:txBody>
      </p:sp>
      <p:sp>
        <p:nvSpPr>
          <p:cNvPr id="29697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323528" y="1535729"/>
            <a:ext cx="849694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Способствовать формированию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представления детей о взаимосвязях событий и явлений в окружающем мире в ходе опытно-экспериментальной деятельности;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Развитие умений пользоваться приборами - помощниками при проведении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игр-экспериментов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Развитие познавательной активности детей при вовлечении их в игры – эксперименты с учетом детской инициативы и умственных способностей;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Формирование социально-личностных качеств ребенка: самостоятельность, самоконтроль,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саморегуляции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своих действий;</a:t>
            </a:r>
          </a:p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Воспитание стремления сохранять и оберегать природный мир, видеть его красоту.</a:t>
            </a:r>
          </a:p>
        </p:txBody>
      </p:sp>
    </p:spTree>
    <p:extLst>
      <p:ext uri="{BB962C8B-B14F-4D97-AF65-F5344CB8AC3E}">
        <p14:creationId xmlns:p14="http://schemas.microsoft.com/office/powerpoint/2010/main" val="2079896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3500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Дети, воспитатели, родители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286124"/>
            <a:ext cx="45720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Сроки реализации: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Проект рассчитан на один год для детей старшего дошкольного возраста. Совместная деятельность воспитателя с детьми организуется 1 раз в неделю по 25-30 мин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Сентябрь - май учебного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 descr="IMG_20190725_1143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789040"/>
            <a:ext cx="3172405" cy="2379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785786" y="714356"/>
            <a:ext cx="76438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endParaRPr kumimoji="0" lang="ru-RU" sz="2400" b="0" i="1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направленности: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познавательно – исследовательский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764386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экспериментальной деятельности с детьми старшего дошкольного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возраста будет оптимальной при условии теоретического изучения особенностей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экспериментального обучения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перехода в режим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экспериментального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функционирования и включения детей в культурно-образовательные виды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" name="Рисунок 4" descr="шшшш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196770"/>
            <a:ext cx="4357718" cy="29949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90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/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Аннотация проекта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435280" cy="53109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организации работы по опытно – экспериментальной деятельности используются практические, словесные и наглядные методы.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практических методов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применяются проблемные вопросы, экспериментирования, опыты, исследовательский опыт, продуктивная деятельность.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 словесным методам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относится рассказ, объяснение, чтение воспитателя, рассказ детей, беседы.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Наглядные методы: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наблюдение, демонстрация слайдов, схем, символов, показ презентаций, познавательных фильмов, рассматривание картин, иллюстраций.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положительной мотивации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используются различные стимулы: внешние стимулы (новизна, необычность объекта), тайна, сюрприз, мотив помощи, познавательный мотив (почему так?), ситуация выбора.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реализации проекта рекомендуется использовать следующие формы работы: совместная деятельность воспитателя и детей, самостоятельная деятельность детей, фронтальные занятия, развлечения, наблюдения в природе, целевые прогулки, рассматривание альбомов, познавательной литературы, фотографий, чтение художественной литературы, беседы по теме эксперимента. </a:t>
            </a:r>
          </a:p>
        </p:txBody>
      </p:sp>
      <p:pic>
        <p:nvPicPr>
          <p:cNvPr id="5" name="Picture 4" descr="цитатник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788" y="5445224"/>
            <a:ext cx="720985" cy="107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290" y="1571612"/>
            <a:ext cx="670754" cy="78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063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1693</TotalTime>
  <Words>1335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Bookman Old Style</vt:lpstr>
      <vt:lpstr>Calibri</vt:lpstr>
      <vt:lpstr>Cambria</vt:lpstr>
      <vt:lpstr>Gill Sans MT</vt:lpstr>
      <vt:lpstr>Monotype Corsiva</vt:lpstr>
      <vt:lpstr>Times New Roman</vt:lpstr>
      <vt:lpstr>Wingdings</vt:lpstr>
      <vt:lpstr>Wingdings 3</vt:lpstr>
      <vt:lpstr>Начальная</vt:lpstr>
      <vt:lpstr>Педагогический проект: Развитие познавательных способностей детей старшего дошкольного возраста через экспериментирование «Я познаю мир» </vt:lpstr>
      <vt:lpstr>Презентация PowerPoint</vt:lpstr>
      <vt:lpstr>Презентация PowerPoint</vt:lpstr>
      <vt:lpstr>Актуальность</vt:lpstr>
      <vt:lpstr>Цель</vt:lpstr>
      <vt:lpstr>Задачи </vt:lpstr>
      <vt:lpstr>Презентация PowerPoint</vt:lpstr>
      <vt:lpstr>Презентация PowerPoint</vt:lpstr>
      <vt:lpstr>Аннотация проекта</vt:lpstr>
      <vt:lpstr>Аннотация проекта</vt:lpstr>
      <vt:lpstr>Календарно-тематический план экспериментальной деятельности</vt:lpstr>
      <vt:lpstr>Презентация PowerPoint</vt:lpstr>
      <vt:lpstr>Презентация PowerPoint</vt:lpstr>
      <vt:lpstr>Презентация PowerPoint</vt:lpstr>
      <vt:lpstr>Ресурсное обеспечение проекта.</vt:lpstr>
      <vt:lpstr>Заключение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деятельность дошкольника</dc:title>
  <dc:creator>Анна Грешилова</dc:creator>
  <cp:lastModifiedBy>Ксения Александровна Кузнецова</cp:lastModifiedBy>
  <cp:revision>155</cp:revision>
  <dcterms:created xsi:type="dcterms:W3CDTF">2015-01-28T05:15:01Z</dcterms:created>
  <dcterms:modified xsi:type="dcterms:W3CDTF">2022-10-15T12:34:18Z</dcterms:modified>
</cp:coreProperties>
</file>