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40782-4DA5-4DB9-8370-4FE93A05B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E68E47-48ED-4E88-9F6E-5335D3ECE5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356174-49C6-415B-A87F-BDCD2A8DE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918DB0-D587-44C5-B4B3-CE3E65B2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396695-7E17-4635-A3DD-DB2B620A2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26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23DA2D-747C-4EE5-AD77-34355FE0C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C854AB-E6E7-4F1D-8D32-0E7D84F71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6B6A17-EC31-4130-9EFE-50491F782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A20202-326D-4D56-A1AD-EED12686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907D25-0E0A-4EBA-A8F7-7C044EC92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67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F5328D5-5CC0-404F-A665-AED29E1BB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7D010E-5A28-4F97-B9E2-9B10F434A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7724BC-9EEB-4BC5-A872-E712342BC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8CDF23-16B5-46E8-85C9-444A219B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09F4A5-649E-4050-8502-EDC6FA5E8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4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A7A8E-20D3-42EC-9630-E398F1414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135012-185D-4358-AAB8-C55DFB32A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051311-7B45-49D4-B165-B64EE0FB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90DB9-CCC5-4B4F-96D4-20F782EEF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A4928B-3CDE-488E-A28E-CFD5A3FA4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2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BB65B-DCB0-4EAD-B2C7-4536A96C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4E6811-5943-4D46-B2FA-E7FB45B3B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76770B-AC00-41B4-A4F1-68C6E7418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75C513-1D8C-4B13-BAA4-B511CA82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BC48B1-3F37-4E15-AB5E-F7D3F83D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0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ECF0D6-2598-48BE-A624-E1949E4F9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6B0DCA-6832-4942-9413-06D07427B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E938D8-7CA9-4286-A0E7-078368F3C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ADDFD8-F780-4B67-AFEB-B32378F0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E912DB-E855-42F1-AB70-15E793FC7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538874-28A9-4732-B6B8-6A6157D2C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04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92B9A-6B9E-4777-933A-99E5024A5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1FB454-F4D6-4CD8-A1CA-4BA09C325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17104A-0EAF-4B08-8807-D16B7B29D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31AA7DE-1CA3-4176-977F-45B68CE135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EC5FBD-4723-4F12-A23A-5AE0553602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B51FAAE-F7A7-452A-BFAC-F860B914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DE64E8-C2E2-487F-AB80-BDD0009BC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D355B08-A872-4BA6-A037-C3EF13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2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46307-E4F9-4F20-B465-81F84CFE9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9D843D-7B52-4C43-8A2E-6C86D6E63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B50B84-25A2-45DE-BEE9-C2538E71C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418E81-9389-44AE-A4E9-5775D862B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4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7D6F50F-1C2B-402E-9A01-C8E5E2D8F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76A0B6-AD2F-49D9-80D6-A4258CA48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13D85D-E2BE-4135-A84E-D2D43277D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0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E45B0-3226-420A-A582-3A064267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D095F-05CF-41A5-B7CA-B5DCF1062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4524CC-5643-4B04-8186-50F5FC362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19EE8A-CC83-4F50-A242-F7AE4F2AF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D761AE-8E5F-470A-BB01-C26D9F24C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4515FE-DC08-45DC-BC86-4612B0404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55AD4-8BEA-4185-875C-EF4161D56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D57A85A-7F66-4F03-B833-169427D88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F42EF1-FC5F-4A90-BA0D-D65B85B9E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A7A75D-681C-48D1-B1EE-BC85B15DB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D54B98-9807-410A-BFF8-2ED7F8638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F342FA-3456-4204-BE51-D4D1F908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6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3D4CD8-B13C-4030-B3FD-4EEA0A9C8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3BBB5B-160E-4CAC-A4A1-8D69BBB8B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FF80F8-C72B-489A-8EFC-26FA55A17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6565B-033F-4483-8B24-6BFC3EEBCB27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F9E4F8-32EF-4648-880D-BBD03BBD6F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6341A7-F406-4C0F-B67F-EF60ABF24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1793C-2C48-4E54-BBEA-37483675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3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BED143-0F50-4D1B-9EDC-857C03A3AA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A24344-24D5-45D7-9927-D3D0410573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5FAC54-B2D7-4AE7-8969-AB213D19F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3" y="151984"/>
            <a:ext cx="11984854" cy="67159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DEF45B-8F49-4EBE-93D4-D6484961C83B}"/>
              </a:ext>
            </a:extLst>
          </p:cNvPr>
          <p:cNvSpPr txBox="1"/>
          <p:nvPr/>
        </p:nvSpPr>
        <p:spPr>
          <a:xfrm>
            <a:off x="3320249" y="2386577"/>
            <a:ext cx="815857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Урок физики в 7 классе</a:t>
            </a:r>
          </a:p>
          <a:p>
            <a:r>
              <a:rPr lang="ru-RU" sz="2400" b="1" dirty="0"/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«Решение задач на тему «Атмосферное давление»</a:t>
            </a:r>
          </a:p>
          <a:p>
            <a:endParaRPr lang="ru-RU" dirty="0"/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Учитель физики Мезнер Е.М.</a:t>
            </a:r>
          </a:p>
        </p:txBody>
      </p:sp>
    </p:spTree>
    <p:extLst>
      <p:ext uri="{BB962C8B-B14F-4D97-AF65-F5344CB8AC3E}">
        <p14:creationId xmlns:p14="http://schemas.microsoft.com/office/powerpoint/2010/main" val="2612552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E51F8-E3C8-43AF-832A-A638D10D91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B6884C-24E9-4854-87B0-F8082005F5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9F4DD8-8FD7-4F6F-A3F9-CE17A3D9C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6" y="0"/>
            <a:ext cx="12100264" cy="6738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252317-86A4-406D-ACA9-8DE5E50C55FD}"/>
              </a:ext>
            </a:extLst>
          </p:cNvPr>
          <p:cNvSpPr txBox="1"/>
          <p:nvPr/>
        </p:nvSpPr>
        <p:spPr>
          <a:xfrm>
            <a:off x="3057187" y="1598467"/>
            <a:ext cx="6077626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Составьте как можно больше формул</a:t>
            </a: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5400" b="1" dirty="0">
                <a:solidFill>
                  <a:srgbClr val="C00000"/>
                </a:solidFill>
              </a:rPr>
              <a:t>P       S        h       g  </a:t>
            </a:r>
          </a:p>
          <a:p>
            <a:endParaRPr lang="en-US" sz="5400" b="1" dirty="0">
              <a:solidFill>
                <a:srgbClr val="C00000"/>
              </a:solidFill>
            </a:endParaRPr>
          </a:p>
          <a:p>
            <a:r>
              <a:rPr lang="en-US" sz="5400" b="1" dirty="0">
                <a:solidFill>
                  <a:srgbClr val="C00000"/>
                </a:solidFill>
              </a:rPr>
              <a:t>      F     ρ        m       v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67AC5-736F-48C8-ABDE-FDFAE7BDCE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231309-9405-4739-9600-0A1257AAB1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2CF1FC-17C5-4551-80DE-A1EC70894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266700"/>
            <a:ext cx="9486900" cy="6324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DA6BA6-FA29-4F5B-BAD3-839C8DECA06A}"/>
              </a:ext>
            </a:extLst>
          </p:cNvPr>
          <p:cNvSpPr txBox="1"/>
          <p:nvPr/>
        </p:nvSpPr>
        <p:spPr>
          <a:xfrm>
            <a:off x="3728621" y="2254928"/>
            <a:ext cx="505139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Переведите величины:</a:t>
            </a:r>
          </a:p>
          <a:p>
            <a:endParaRPr lang="ru-RU" sz="2400" b="1" dirty="0"/>
          </a:p>
          <a:p>
            <a:r>
              <a:rPr lang="ru-RU" sz="2400" b="1" dirty="0"/>
              <a:t>           1.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0,1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мм.рт.ст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=             Па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        </a:t>
            </a:r>
            <a:r>
              <a:rPr lang="ru-RU" sz="2800" dirty="0"/>
              <a:t>2.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2,3 кПа     =                  Па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        </a:t>
            </a:r>
            <a:r>
              <a:rPr lang="ru-RU" sz="2800" dirty="0"/>
              <a:t>3.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266Па   =            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мм.рт.ст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38811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943D7F-DAAA-4C93-AB83-3AAEAA2F4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144871-EF31-4207-998E-FCD4F4FD35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8D47D4-CE56-40CB-890E-3B83FFF42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9" y="106531"/>
            <a:ext cx="11949344" cy="66404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0D723A-B027-47A1-9E1A-42C599180853}"/>
              </a:ext>
            </a:extLst>
          </p:cNvPr>
          <p:cNvSpPr txBox="1"/>
          <p:nvPr/>
        </p:nvSpPr>
        <p:spPr>
          <a:xfrm>
            <a:off x="3739374" y="2211055"/>
            <a:ext cx="3097515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Ответы:</a:t>
            </a:r>
          </a:p>
          <a:p>
            <a:pPr marL="342900" indent="-342900">
              <a:buAutoNum type="arabicPeriod"/>
            </a:pPr>
            <a:r>
              <a:rPr lang="ru-RU" sz="4400" b="1" dirty="0"/>
              <a:t>13,3 Па</a:t>
            </a:r>
          </a:p>
          <a:p>
            <a:pPr marL="342900" indent="-342900">
              <a:buAutoNum type="arabicPeriod"/>
            </a:pPr>
            <a:r>
              <a:rPr lang="ru-RU" sz="4400" b="1" dirty="0"/>
              <a:t>2300 Па</a:t>
            </a:r>
          </a:p>
          <a:p>
            <a:pPr marL="342900" indent="-342900">
              <a:buAutoNum type="arabicPeriod"/>
            </a:pPr>
            <a:r>
              <a:rPr lang="ru-RU" sz="4400" b="1" dirty="0"/>
              <a:t>2 </a:t>
            </a:r>
            <a:r>
              <a:rPr lang="ru-RU" sz="4400" b="1" dirty="0" err="1"/>
              <a:t>мм.рт.ст</a:t>
            </a:r>
            <a:endParaRPr lang="ru-RU" sz="4400" b="1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851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DF20E-954C-4871-8E77-0504DA57A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24F74F-B1F9-4E4C-AA0A-CB2A44A2F4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93B94D-2131-4013-A3D6-70811395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" y="16029"/>
            <a:ext cx="11904955" cy="6757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DAFEC2-C928-41FC-940E-FDDB447070E7}"/>
              </a:ext>
            </a:extLst>
          </p:cNvPr>
          <p:cNvSpPr txBox="1"/>
          <p:nvPr/>
        </p:nvSpPr>
        <p:spPr>
          <a:xfrm>
            <a:off x="3764132" y="2316163"/>
            <a:ext cx="683597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1. На какой высоте летит </a:t>
            </a:r>
          </a:p>
          <a:p>
            <a:r>
              <a:rPr lang="ru-RU" sz="3600" b="1" dirty="0"/>
              <a:t>самолет –опылитель,</a:t>
            </a:r>
          </a:p>
          <a:p>
            <a:r>
              <a:rPr lang="ru-RU" sz="3600" b="1" dirty="0"/>
              <a:t>если барометр в кабине летчика </a:t>
            </a:r>
          </a:p>
          <a:p>
            <a:r>
              <a:rPr lang="ru-RU" sz="3600" b="1" dirty="0"/>
              <a:t>показывает 100 641 Па, </a:t>
            </a:r>
          </a:p>
          <a:p>
            <a:r>
              <a:rPr lang="ru-RU" sz="3600" b="1" dirty="0"/>
              <a:t>а на поверхности Земли </a:t>
            </a:r>
          </a:p>
          <a:p>
            <a:r>
              <a:rPr lang="ru-RU" sz="3600" b="1" dirty="0"/>
              <a:t>давление нормальное?</a:t>
            </a:r>
          </a:p>
        </p:txBody>
      </p:sp>
    </p:spTree>
    <p:extLst>
      <p:ext uri="{BB962C8B-B14F-4D97-AF65-F5344CB8AC3E}">
        <p14:creationId xmlns:p14="http://schemas.microsoft.com/office/powerpoint/2010/main" val="2040500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DF20E-954C-4871-8E77-0504DA57A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24F74F-B1F9-4E4C-AA0A-CB2A44A2F4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93B94D-2131-4013-A3D6-70811395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" y="16029"/>
            <a:ext cx="11904955" cy="67576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FAFC8C-37E4-486F-8378-90CF9140AF15}"/>
              </a:ext>
            </a:extLst>
          </p:cNvPr>
          <p:cNvSpPr txBox="1"/>
          <p:nvPr/>
        </p:nvSpPr>
        <p:spPr>
          <a:xfrm>
            <a:off x="4224324" y="2171006"/>
            <a:ext cx="54338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2. </a:t>
            </a:r>
            <a:r>
              <a:rPr lang="ru-RU" sz="3600" b="1" dirty="0" err="1"/>
              <a:t>Расчитайте</a:t>
            </a:r>
            <a:r>
              <a:rPr lang="ru-RU" sz="3600" b="1" dirty="0"/>
              <a:t> давление </a:t>
            </a:r>
          </a:p>
          <a:p>
            <a:r>
              <a:rPr lang="ru-RU" sz="3600" b="1" dirty="0"/>
              <a:t>атмосферы в шахте</a:t>
            </a:r>
          </a:p>
          <a:p>
            <a:r>
              <a:rPr lang="ru-RU" sz="3600" b="1" dirty="0"/>
              <a:t>на глубине 840 м, если на </a:t>
            </a:r>
          </a:p>
          <a:p>
            <a:r>
              <a:rPr lang="ru-RU" sz="3600" b="1" dirty="0"/>
              <a:t>поверхности Земли </a:t>
            </a:r>
          </a:p>
          <a:p>
            <a:r>
              <a:rPr lang="ru-RU" sz="3600" b="1" dirty="0"/>
              <a:t>Давление нормальное.</a:t>
            </a:r>
          </a:p>
        </p:txBody>
      </p:sp>
    </p:spTree>
    <p:extLst>
      <p:ext uri="{BB962C8B-B14F-4D97-AF65-F5344CB8AC3E}">
        <p14:creationId xmlns:p14="http://schemas.microsoft.com/office/powerpoint/2010/main" val="3964598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DF20E-954C-4871-8E77-0504DA57A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24F74F-B1F9-4E4C-AA0A-CB2A44A2F4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93B94D-2131-4013-A3D6-70811395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" y="16029"/>
            <a:ext cx="11904955" cy="67576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02917D9-3970-4C36-BB89-CD9F2C5668AA}"/>
                  </a:ext>
                </a:extLst>
              </p:cNvPr>
              <p:cNvSpPr txBox="1"/>
              <p:nvPr/>
            </p:nvSpPr>
            <p:spPr>
              <a:xfrm>
                <a:off x="3773010" y="1856907"/>
                <a:ext cx="5484002" cy="30654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/>
                  <a:t>3. </a:t>
                </a:r>
                <a:r>
                  <a:rPr lang="ru-RU" sz="3200" b="1" dirty="0" err="1"/>
                  <a:t>Расчитайте</a:t>
                </a:r>
                <a:r>
                  <a:rPr lang="ru-RU" sz="3200" b="1" dirty="0"/>
                  <a:t> силу, с которой </a:t>
                </a:r>
              </a:p>
              <a:p>
                <a:r>
                  <a:rPr lang="ru-RU" sz="3200" b="1" dirty="0"/>
                  <a:t>воздух давит на поверхность</a:t>
                </a:r>
              </a:p>
              <a:p>
                <a:r>
                  <a:rPr lang="ru-RU" sz="3200" b="1" dirty="0"/>
                  <a:t>стола длиной 1,2 м, </a:t>
                </a:r>
              </a:p>
              <a:p>
                <a:r>
                  <a:rPr lang="ru-RU" sz="3200" b="1" dirty="0"/>
                  <a:t>шириной 60 см (принимая</a:t>
                </a:r>
              </a:p>
              <a:p>
                <a:r>
                  <a:rPr lang="ru-RU" sz="3200" b="1" dirty="0"/>
                  <a:t>атмосферное давление</a:t>
                </a:r>
              </a:p>
              <a:p>
                <a:r>
                  <a:rPr lang="ru-RU" sz="3200" b="1" dirty="0"/>
                  <a:t> равным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1" i="1" dirty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ru-RU" sz="3200" b="1" i="0" dirty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ru-RU" sz="3200" b="1" i="1" dirty="0" smtClean="0">
                        <a:latin typeface="Cambria Math" panose="02040503050406030204" pitchFamily="18" charset="0"/>
                      </a:rPr>
                      <m:t>Па</m:t>
                    </m:r>
                    <m:r>
                      <a:rPr lang="ru-RU" sz="3200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02917D9-3970-4C36-BB89-CD9F2C566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010" y="1856907"/>
                <a:ext cx="5484002" cy="3065455"/>
              </a:xfrm>
              <a:prstGeom prst="rect">
                <a:avLst/>
              </a:prstGeom>
              <a:blipFill>
                <a:blip r:embed="rId3"/>
                <a:stretch>
                  <a:fillRect l="-2889" t="-2590" r="-1778" b="-59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309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DF20E-954C-4871-8E77-0504DA57A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A24F74F-B1F9-4E4C-AA0A-CB2A44A2F4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93B94D-2131-4013-A3D6-70811395B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" y="16029"/>
            <a:ext cx="11904955" cy="67576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0FAA37-1A7E-4FD2-B97E-31486B47D8AC}"/>
              </a:ext>
            </a:extLst>
          </p:cNvPr>
          <p:cNvSpPr txBox="1"/>
          <p:nvPr/>
        </p:nvSpPr>
        <p:spPr>
          <a:xfrm>
            <a:off x="4650110" y="1970843"/>
            <a:ext cx="5974008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Ответы:</a:t>
            </a:r>
          </a:p>
          <a:p>
            <a:pPr marL="342900" indent="-342900">
              <a:buAutoNum type="arabicPeriod"/>
            </a:pPr>
            <a:r>
              <a:rPr lang="ru-RU" sz="4000" b="1" dirty="0">
                <a:solidFill>
                  <a:srgbClr val="FF0000"/>
                </a:solidFill>
              </a:rPr>
              <a:t>Примерно 63 м</a:t>
            </a:r>
          </a:p>
          <a:p>
            <a:pPr marL="342900" indent="-342900">
              <a:buAutoNum type="arabicPeriod"/>
            </a:pPr>
            <a:r>
              <a:rPr lang="ru-RU" sz="4000" b="1" dirty="0">
                <a:solidFill>
                  <a:srgbClr val="FF0000"/>
                </a:solidFill>
              </a:rPr>
              <a:t>830 </a:t>
            </a:r>
            <a:r>
              <a:rPr lang="ru-RU" sz="4000" b="1" dirty="0" err="1">
                <a:solidFill>
                  <a:srgbClr val="FF0000"/>
                </a:solidFill>
              </a:rPr>
              <a:t>мм.рт.ст</a:t>
            </a:r>
            <a:r>
              <a:rPr lang="ru-RU" sz="4000" b="1" dirty="0">
                <a:solidFill>
                  <a:srgbClr val="FF0000"/>
                </a:solidFill>
              </a:rPr>
              <a:t>.=110639 Па</a:t>
            </a:r>
          </a:p>
          <a:p>
            <a:pPr marL="342900" indent="-342900">
              <a:buAutoNum type="arabicPeriod"/>
            </a:pPr>
            <a:r>
              <a:rPr lang="ru-RU" sz="4000" b="1" dirty="0">
                <a:solidFill>
                  <a:srgbClr val="FF0000"/>
                </a:solidFill>
              </a:rPr>
              <a:t>72 кН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  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211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94338F-9E08-483A-9788-442B31B6E9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9B6449-3A68-4EB7-9DA2-F8D4A9366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A73465-B1C3-43FA-8401-7B8235BF4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1" y="62144"/>
            <a:ext cx="12120979" cy="67203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046233-7248-45CA-B8AF-AC2D33BD7970}"/>
              </a:ext>
            </a:extLst>
          </p:cNvPr>
          <p:cNvSpPr txBox="1"/>
          <p:nvPr/>
        </p:nvSpPr>
        <p:spPr>
          <a:xfrm>
            <a:off x="2938509" y="2860259"/>
            <a:ext cx="7015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Д/з Повторить тему </a:t>
            </a:r>
          </a:p>
          <a:p>
            <a:r>
              <a:rPr lang="ru-RU" sz="4800" dirty="0"/>
              <a:t>«Атмосферное давление»</a:t>
            </a:r>
          </a:p>
        </p:txBody>
      </p:sp>
    </p:spTree>
    <p:extLst>
      <p:ext uri="{BB962C8B-B14F-4D97-AF65-F5344CB8AC3E}">
        <p14:creationId xmlns:p14="http://schemas.microsoft.com/office/powerpoint/2010/main" val="5706486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179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Мезнер</dc:creator>
  <cp:lastModifiedBy>Евгения Мезнер</cp:lastModifiedBy>
  <cp:revision>6</cp:revision>
  <dcterms:created xsi:type="dcterms:W3CDTF">2024-03-03T02:09:15Z</dcterms:created>
  <dcterms:modified xsi:type="dcterms:W3CDTF">2024-03-03T02:46:18Z</dcterms:modified>
</cp:coreProperties>
</file>