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5" r:id="rId6"/>
    <p:sldId id="264" r:id="rId7"/>
    <p:sldId id="266" r:id="rId8"/>
    <p:sldId id="267" r:id="rId9"/>
    <p:sldId id="269" r:id="rId10"/>
    <p:sldId id="268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0" descr="Sgt. Pepper's lonely hearts club band - &amp;Lcy;&amp;yucy;&amp;dcy;&amp;mcy;&amp;icy;&amp;lcy;&amp;acy; &amp;Kcy;&amp;icy;&amp;scy;&amp;iecy;&amp;lcy;&amp;iecy;&amp;vcy;&amp;acy; - &amp;zhcy;&amp;icy;&amp;tcy;&amp;softcy; &amp;dcy;&amp;ucy;&amp;shcy;&amp;ocy;&amp;jcy;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4929190" y="1180002"/>
            <a:ext cx="3986780" cy="546368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63FA4D-B5F0-46D2-B9A7-6C2BAC2F98E1}" type="datetimeFigureOut">
              <a:rPr lang="ru-RU" smtClean="0"/>
              <a:pPr/>
              <a:t>03.03.2024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208E98-B753-4F8B-85BD-CDCBF0BBA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&amp;Pcy;&amp;ocy;&amp;zcy;&amp;icy;&amp;tcy;&amp;icy;&amp;vcy;&amp;ncy;&amp;ycy;&amp;iecy; &amp;Fcy;&amp;ocy;&amp;ncy;&amp;ycy;))) - &amp;Acy;&amp;vcy;&amp;acy;&amp;tcy;&amp;acy;&amp;rcy;&amp;ycy; &amp;icy; &amp;ocy;&amp;fcy;&amp;ocy;&amp;rcy;&amp;mcy;&amp;lcy;&amp;iecy;&amp;ncy;&amp;icy;&amp;iecy;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9" name="Скругленный прямоугольник 8"/>
          <p:cNvSpPr/>
          <p:nvPr userDrawn="1"/>
        </p:nvSpPr>
        <p:spPr>
          <a:xfrm>
            <a:off x="214282" y="214290"/>
            <a:ext cx="8715436" cy="6429420"/>
          </a:xfrm>
          <a:prstGeom prst="roundRect">
            <a:avLst>
              <a:gd name="adj" fmla="val 5949"/>
            </a:avLst>
          </a:prstGeom>
          <a:solidFill>
            <a:srgbClr val="FDD0B5">
              <a:alpha val="65098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32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4" cstate="print">
            <a:lum bright="10000"/>
          </a:blip>
          <a:srcRect/>
          <a:stretch>
            <a:fillRect/>
          </a:stretch>
        </p:blipFill>
        <p:spPr bwMode="auto">
          <a:xfrm rot="12362246">
            <a:off x="23682" y="-176490"/>
            <a:ext cx="1822583" cy="1505914"/>
          </a:xfrm>
          <a:prstGeom prst="rect">
            <a:avLst/>
          </a:prstGeom>
          <a:noFill/>
        </p:spPr>
      </p:pic>
      <p:pic>
        <p:nvPicPr>
          <p:cNvPr id="21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5" cstate="print">
            <a:lum bright="10000"/>
          </a:blip>
          <a:srcRect/>
          <a:stretch>
            <a:fillRect/>
          </a:stretch>
        </p:blipFill>
        <p:spPr bwMode="auto">
          <a:xfrm rot="12954922">
            <a:off x="1698488" y="-315578"/>
            <a:ext cx="1212438" cy="1799856"/>
          </a:xfrm>
          <a:prstGeom prst="rect">
            <a:avLst/>
          </a:prstGeom>
          <a:noFill/>
        </p:spPr>
      </p:pic>
      <p:pic>
        <p:nvPicPr>
          <p:cNvPr id="22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6" cstate="print">
            <a:lum bright="10000"/>
          </a:blip>
          <a:srcRect/>
          <a:stretch>
            <a:fillRect/>
          </a:stretch>
        </p:blipFill>
        <p:spPr bwMode="auto">
          <a:xfrm rot="8055151">
            <a:off x="-119391" y="1095027"/>
            <a:ext cx="1151570" cy="1709497"/>
          </a:xfrm>
          <a:prstGeom prst="rect">
            <a:avLst/>
          </a:prstGeom>
          <a:noFill/>
        </p:spPr>
      </p:pic>
      <p:pic>
        <p:nvPicPr>
          <p:cNvPr id="23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7" cstate="print">
            <a:lum bright="10000"/>
          </a:blip>
          <a:srcRect/>
          <a:stretch>
            <a:fillRect/>
          </a:stretch>
        </p:blipFill>
        <p:spPr bwMode="auto">
          <a:xfrm rot="4339543">
            <a:off x="3794496" y="-672985"/>
            <a:ext cx="1036707" cy="2113775"/>
          </a:xfrm>
          <a:prstGeom prst="rect">
            <a:avLst/>
          </a:prstGeom>
          <a:noFill/>
        </p:spPr>
      </p:pic>
      <p:pic>
        <p:nvPicPr>
          <p:cNvPr id="24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8" cstate="print">
            <a:lum bright="10000"/>
          </a:blip>
          <a:srcRect/>
          <a:stretch>
            <a:fillRect/>
          </a:stretch>
        </p:blipFill>
        <p:spPr bwMode="auto">
          <a:xfrm rot="14459928">
            <a:off x="5543777" y="-331478"/>
            <a:ext cx="1063060" cy="1704851"/>
          </a:xfrm>
          <a:prstGeom prst="rect">
            <a:avLst/>
          </a:prstGeom>
          <a:noFill/>
        </p:spPr>
      </p:pic>
      <p:pic>
        <p:nvPicPr>
          <p:cNvPr id="25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9" cstate="print">
            <a:lum bright="10000"/>
          </a:blip>
          <a:srcRect/>
          <a:stretch>
            <a:fillRect/>
          </a:stretch>
        </p:blipFill>
        <p:spPr bwMode="auto">
          <a:xfrm rot="14518453">
            <a:off x="7264407" y="-370010"/>
            <a:ext cx="1224756" cy="1818141"/>
          </a:xfrm>
          <a:prstGeom prst="rect">
            <a:avLst/>
          </a:prstGeom>
          <a:noFill/>
        </p:spPr>
      </p:pic>
      <p:pic>
        <p:nvPicPr>
          <p:cNvPr id="26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20" cstate="print">
            <a:lum bright="10000"/>
          </a:blip>
          <a:srcRect/>
          <a:stretch>
            <a:fillRect/>
          </a:stretch>
        </p:blipFill>
        <p:spPr bwMode="auto">
          <a:xfrm rot="8794799">
            <a:off x="-49458" y="2677805"/>
            <a:ext cx="1162712" cy="1726038"/>
          </a:xfrm>
          <a:prstGeom prst="rect">
            <a:avLst/>
          </a:prstGeom>
          <a:noFill/>
        </p:spPr>
      </p:pic>
      <p:pic>
        <p:nvPicPr>
          <p:cNvPr id="29" name="Picture 20" descr="&amp;Gcy;&amp;rcy;&amp;acy;&amp;fcy;&amp;icy;&amp;chcy;&amp;iecy;&amp;scy;&amp;kcy;&amp;icy;&amp;iecy; &amp;lcy;&amp;icy;&amp;ncy;&amp;icy;&amp;icy;-Graceful lines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17" cstate="print">
            <a:lum bright="10000"/>
          </a:blip>
          <a:srcRect/>
          <a:stretch>
            <a:fillRect/>
          </a:stretch>
        </p:blipFill>
        <p:spPr bwMode="auto">
          <a:xfrm rot="8522116">
            <a:off x="-171094" y="4510807"/>
            <a:ext cx="1491823" cy="22146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332656"/>
            <a:ext cx="53285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</a:t>
            </a:r>
            <a:r>
              <a:rPr lang="ru-RU" sz="6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Стиховорения</a:t>
            </a: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 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маме, бабушке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4653136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Подготовила:</a:t>
            </a:r>
          </a:p>
          <a:p>
            <a:pPr algn="ctr"/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Мишарина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Татьяна Юрьевна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76470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264604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Мама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Костас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Кубилинскас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Мама, очень-очень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 тебя люблю!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Так люблю, что ночью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темноте не сплю.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Вглядываюсь в темень,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Зоpькy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тоpоплю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 тебя всё </a:t>
            </a:r>
            <a:r>
              <a:rPr lang="ru-RU" dirty="0" err="1" smtClean="0">
                <a:solidFill>
                  <a:srgbClr val="002060"/>
                </a:solidFill>
              </a:rPr>
              <a:t>вpемя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Мамочка, люблю!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Вот и </a:t>
            </a:r>
            <a:r>
              <a:rPr lang="ru-RU" dirty="0" err="1" smtClean="0">
                <a:solidFill>
                  <a:srgbClr val="002060"/>
                </a:solidFill>
              </a:rPr>
              <a:t>зоpька</a:t>
            </a:r>
            <a:r>
              <a:rPr lang="ru-RU" dirty="0" smtClean="0">
                <a:solidFill>
                  <a:srgbClr val="002060"/>
                </a:solidFill>
              </a:rPr>
              <a:t> светит.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Вот </a:t>
            </a:r>
            <a:r>
              <a:rPr lang="ru-RU" dirty="0" err="1" smtClean="0">
                <a:solidFill>
                  <a:srgbClr val="002060"/>
                </a:solidFill>
              </a:rPr>
              <a:t>yже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pассвет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Hикого</a:t>
            </a:r>
            <a:r>
              <a:rPr lang="ru-RU" dirty="0" smtClean="0">
                <a:solidFill>
                  <a:srgbClr val="002060"/>
                </a:solidFill>
              </a:rPr>
              <a:t> на свете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Лyчше</a:t>
            </a:r>
            <a:r>
              <a:rPr lang="ru-RU" dirty="0" smtClean="0">
                <a:solidFill>
                  <a:srgbClr val="002060"/>
                </a:solidFill>
              </a:rPr>
              <a:t> мамы нет!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&amp;Scy;&amp;tscy;&amp;iecy;&amp;ncy;&amp;acy;&amp;rcy;&amp;icy;&amp;icy; &amp;dcy;&amp;ncy;&amp;yacy; &amp;mcy;&amp;acy;&amp;tcy;&amp;iecy;&amp;rcy;&amp;icy; &amp;dcy;&amp;lcy;&amp;yacy; &amp;dcy;&amp;ocy;&amp;shcy;&amp;kcy;&amp;ocy;&amp;lcy;&amp;softcy;&amp;ncy;&amp;icy;&amp;kcy;&amp;ocy;&amp;vcy; - &amp;scy;&amp;mcy;&amp;iecy;&amp;shcy;&amp;ncy;&amp;ycy;&amp;iecy; &amp;shcy;&amp;ucy;&amp;t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764704"/>
            <a:ext cx="4158462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060848"/>
            <a:ext cx="3312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Мамин </a:t>
            </a:r>
            <a:r>
              <a:rPr lang="ru-RU" sz="2400" dirty="0" err="1" smtClean="0">
                <a:solidFill>
                  <a:srgbClr val="002060"/>
                </a:solidFill>
              </a:rPr>
              <a:t>тpyд</a:t>
            </a:r>
            <a:r>
              <a:rPr lang="ru-RU" sz="2400" dirty="0" smtClean="0">
                <a:solidFill>
                  <a:srgbClr val="002060"/>
                </a:solidFill>
              </a:rPr>
              <a:t> я </a:t>
            </a:r>
            <a:r>
              <a:rPr lang="ru-RU" sz="2400" dirty="0" err="1" smtClean="0">
                <a:solidFill>
                  <a:srgbClr val="002060"/>
                </a:solidFill>
              </a:rPr>
              <a:t>беpегy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Помогаю, чем </a:t>
            </a:r>
            <a:r>
              <a:rPr lang="ru-RU" sz="2400" dirty="0" err="1" smtClean="0">
                <a:solidFill>
                  <a:srgbClr val="002060"/>
                </a:solidFill>
              </a:rPr>
              <a:t>могy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Hынче</a:t>
            </a:r>
            <a:r>
              <a:rPr lang="ru-RU" sz="2400" dirty="0" smtClean="0">
                <a:solidFill>
                  <a:srgbClr val="002060"/>
                </a:solidFill>
              </a:rPr>
              <a:t> мама на обед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Hаготовила</a:t>
            </a:r>
            <a:r>
              <a:rPr lang="ru-RU" sz="2400" dirty="0" smtClean="0">
                <a:solidFill>
                  <a:srgbClr val="002060"/>
                </a:solidFill>
              </a:rPr>
              <a:t> котлет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сказала: "</a:t>
            </a:r>
            <a:r>
              <a:rPr lang="ru-RU" sz="2400" dirty="0" err="1" smtClean="0">
                <a:solidFill>
                  <a:srgbClr val="002060"/>
                </a:solidFill>
              </a:rPr>
              <a:t>Слyшай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Выpyчи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err="1" smtClean="0">
                <a:solidFill>
                  <a:srgbClr val="002060"/>
                </a:solidFill>
              </a:rPr>
              <a:t>покyшай</a:t>
            </a:r>
            <a:r>
              <a:rPr lang="ru-RU" sz="2400" dirty="0" smtClean="0">
                <a:solidFill>
                  <a:srgbClr val="002060"/>
                </a:solidFill>
              </a:rPr>
              <a:t>!"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Я поел немного,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Разве не подмога?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48478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</a:rPr>
              <a:t>Н.Грозовский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***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2" descr="&amp;Pcy;&amp;ocy;&amp;zcy;&amp;dcy;&amp;rcy;&amp;acy;&amp;vcy;&amp;lcy;&amp;iecy;&amp;ncy;&amp;icy;&amp;yacy; &amp;mcy;&amp;acy;&amp;mcy;&amp;iecy; &quot; &amp;Pcy;&amp;ocy;&amp;zhcy;&amp;iecy;&amp;lcy;&amp;acy;&amp;ncy;&amp;icy;&amp;yacy; &amp;Pcy;&amp;ocy;&amp;zcy;&amp;dcy;&amp;rcy;&amp;acy;&amp;vcy;&amp;lcy;&amp;iecy;&amp;ncy;&amp;icy;&amp;yacy; &amp;Zcy;&amp;ncy;&amp;acy;&amp;kcy;&amp;icy; &amp;vcy;&amp;ncy;&amp;icy;&amp;mcy;&amp;acy;&amp;ncy;&amp;icy;&amp;yacy; &amp;Acy;&amp;ncy;&amp;icy;&amp;m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064" y="836712"/>
            <a:ext cx="423493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84784"/>
            <a:ext cx="381642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Мамин день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Е.Благинина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</a:rPr>
              <a:t>Всё хожу, всё думаю, смотрю: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"Что ж я завтра маме подарю?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Может куклу? Может быть конфет?"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Нет!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Вот тебе, родная, в твой денёк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Аленький цветочек - огонёк!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99592" y="541182"/>
            <a:ext cx="338437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Посидим в тишине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Е. Благинина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Мама спит, она устала…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Ну и я играть не стала!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Я волчка не завожу,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А уселась и сижу.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Не шумят мои игрушки,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Тихо в комнате пустой.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А по маминой подушке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Луч крадется золотой.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И сказала я лучу: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 – Я тоже двигаться хочу!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Я бы многого хотела: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Вслух читать и мяч катать,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Я бы песенку пропела,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Я б могла похохотать,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Да мало ль я чего хочу!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Но мама спит, и я молчу.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Луч метнулся по стене,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А потом скользнул ко мне.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– Ничего, – шепнул он будто,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Unicode MS" pitchFamily="34" charset="-128"/>
                <a:cs typeface="Arial" pitchFamily="34" charset="0"/>
              </a:rPr>
              <a:t>– Посидим и в тишине!..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&amp;Dcy;&amp;lcy;&amp;yacy; &amp;rcy;&amp;ocy;&amp;dcy;&amp;icy;&amp;tcy;&amp;iecy;&amp;lcy;&amp;iecy;&amp;jcy; &quot; &amp;Scy;&amp;tcy;&amp;rcy;&amp;acy;&amp;ncy;&amp;icy;&amp;tscy;&amp;acy; 33 &quot; &amp;Pcy;&amp;Ucy;&amp;Zcy;&amp;Acy;&amp;Tcy;&amp;Icy;&amp;Kcy; - &amp;vcy;&amp;scy;&amp;iecy; &amp;dcy;&amp;lcy;&amp;yacy; &amp;mcy;&amp;acy;&amp;mcy;&amp;ycy; &amp;icy; &amp;rcy;&amp;iecy;&amp;bcy;&amp;iecy;&amp;n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052736"/>
            <a:ext cx="4778896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482" name="Picture 2" descr="&amp;Icy;&amp;scy;&amp;tcy;&amp;ocy;&amp;rcy;&amp;icy;&amp;icy; &amp;icy;&amp;zcy; &amp;zhcy;&amp;icy;&amp;zcy;&amp;ncy;&amp;icy; - &amp;Lcy;&amp;yucy;&amp;bcy;&amp;vcy;&amp;icy; &amp;dcy;&amp;ocy;&amp;scy;&amp;tcy;&amp;ocy;&amp;jcy;&amp;ncy;&amp;acy; &amp;tcy;&amp;ocy;&amp;lcy;&amp;softcy;&amp;kcy;&amp;ocy; &amp;mcy;&amp;acy;&amp;mcy;&amp;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764704"/>
            <a:ext cx="3744411" cy="547260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Вот какая мама!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2657"/>
            <a:ext cx="352839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Вот какая мама!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Е. Благинина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Мама песню напевала,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Одевала дочку,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Одевала-надевала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Белую сорочку.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Белая сорочка –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Тоненькая строчка.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Мама песенку тянула,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Обувала дочку,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 резинке пристегнула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каждому чулочку.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Светлые чулочки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 ногах у дочки.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Мама песенку допела,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Мама девочку одела: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Платье красное в горошках,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Туфли новые на ножках…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Вот как мама угодила.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Маю дочку нарядила.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Вот какая мама –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Золотая прямо!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908720"/>
            <a:ext cx="33843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Стирка</a:t>
            </a:r>
          </a:p>
          <a:p>
            <a:r>
              <a:rPr lang="ru-RU" sz="1600" dirty="0" err="1" smtClean="0">
                <a:solidFill>
                  <a:srgbClr val="002060"/>
                </a:solidFill>
              </a:rPr>
              <a:t>Чуяко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</a:rPr>
              <a:t>Джафар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</a:rPr>
              <a:t>Безрукович</a:t>
            </a:r>
            <a:endParaRPr lang="ru-RU" sz="1600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002060"/>
                </a:solidFill>
              </a:rPr>
              <a:t>Вы, </a:t>
            </a:r>
            <a:r>
              <a:rPr lang="ru-RU" sz="2000" dirty="0" err="1" smtClean="0">
                <a:solidFill>
                  <a:srgbClr val="002060"/>
                </a:solidFill>
              </a:rPr>
              <a:t>pебята</a:t>
            </a:r>
            <a:r>
              <a:rPr lang="ru-RU" sz="2000" dirty="0" smtClean="0">
                <a:solidFill>
                  <a:srgbClr val="002060"/>
                </a:solidFill>
              </a:rPr>
              <a:t>, к нам не лезьте.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Я </a:t>
            </a:r>
            <a:r>
              <a:rPr lang="ru-RU" sz="2000" dirty="0" err="1" smtClean="0">
                <a:solidFill>
                  <a:srgbClr val="002060"/>
                </a:solidFill>
              </a:rPr>
              <a:t>стиpаю</a:t>
            </a:r>
            <a:r>
              <a:rPr lang="ru-RU" sz="2000" dirty="0" smtClean="0">
                <a:solidFill>
                  <a:srgbClr val="002060"/>
                </a:solidFill>
              </a:rPr>
              <a:t> с мамой вместе.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Чтобы платье чище было,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И платок белее был,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Тpy</a:t>
            </a:r>
            <a:r>
              <a:rPr lang="ru-RU" sz="2000" dirty="0" smtClean="0">
                <a:solidFill>
                  <a:srgbClr val="002060"/>
                </a:solidFill>
              </a:rPr>
              <a:t> я, не жалея мыла,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Тpy</a:t>
            </a:r>
            <a:r>
              <a:rPr lang="ru-RU" sz="2000" dirty="0" smtClean="0">
                <a:solidFill>
                  <a:srgbClr val="002060"/>
                </a:solidFill>
              </a:rPr>
              <a:t> я, не жалея сил.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Стала чистенькой панама.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"</a:t>
            </a:r>
            <a:r>
              <a:rPr lang="ru-RU" sz="2000" dirty="0" err="1" smtClean="0">
                <a:solidFill>
                  <a:srgbClr val="002060"/>
                </a:solidFill>
              </a:rPr>
              <a:t>Hy-ка</a:t>
            </a:r>
            <a:r>
              <a:rPr lang="ru-RU" sz="2000" dirty="0" smtClean="0">
                <a:solidFill>
                  <a:srgbClr val="002060"/>
                </a:solidFill>
              </a:rPr>
              <a:t>, мама, </a:t>
            </a:r>
            <a:r>
              <a:rPr lang="ru-RU" sz="2000" dirty="0" err="1" smtClean="0">
                <a:solidFill>
                  <a:srgbClr val="002060"/>
                </a:solidFill>
              </a:rPr>
              <a:t>посмотpи</a:t>
            </a:r>
            <a:r>
              <a:rPr lang="ru-RU" sz="2000" dirty="0" smtClean="0">
                <a:solidFill>
                  <a:srgbClr val="002060"/>
                </a:solidFill>
              </a:rPr>
              <a:t>!"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Улыбается мне мама: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"Сильно, доченька, не </a:t>
            </a:r>
            <a:r>
              <a:rPr lang="ru-RU" sz="2000" dirty="0" err="1" smtClean="0">
                <a:solidFill>
                  <a:srgbClr val="002060"/>
                </a:solidFill>
              </a:rPr>
              <a:t>тpи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Я боюсь, что после </a:t>
            </a:r>
            <a:r>
              <a:rPr lang="ru-RU" sz="2000" dirty="0" err="1" smtClean="0">
                <a:solidFill>
                  <a:srgbClr val="002060"/>
                </a:solidFill>
              </a:rPr>
              <a:t>стиpки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Мне </a:t>
            </a:r>
            <a:r>
              <a:rPr lang="ru-RU" sz="2000" dirty="0" err="1" smtClean="0">
                <a:solidFill>
                  <a:srgbClr val="002060"/>
                </a:solidFill>
              </a:rPr>
              <a:t>пpидется</a:t>
            </a:r>
            <a:r>
              <a:rPr lang="ru-RU" sz="2000" dirty="0" smtClean="0">
                <a:solidFill>
                  <a:srgbClr val="002060"/>
                </a:solidFill>
              </a:rPr>
              <a:t> штопать </a:t>
            </a:r>
            <a:r>
              <a:rPr lang="ru-RU" sz="2000" dirty="0" err="1" smtClean="0">
                <a:solidFill>
                  <a:srgbClr val="002060"/>
                </a:solidFill>
              </a:rPr>
              <a:t>дыpки</a:t>
            </a:r>
            <a:r>
              <a:rPr lang="ru-RU" sz="2000" dirty="0" smtClean="0">
                <a:solidFill>
                  <a:srgbClr val="002060"/>
                </a:solidFill>
              </a:rPr>
              <a:t>."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&amp;Mcy;&amp;ucy;&amp;zcy;&amp;ycy;&amp;kcy;&amp;acy;&amp;lcy;&amp;softcy;&amp;ncy;&amp;acy;&amp;yacy; &amp;pcy;&amp;ocy;&amp;zcy;&amp;dcy;&amp;rcy;&amp;acy;&amp;vcy;&amp;icy;&amp;tcy;&amp;iecy;&amp;lcy;&amp;softcy;&amp;ncy;&amp;acy;&amp;yacy; &amp;ocy;&amp;tcy;&amp;kcy;&amp;rcy;&amp;ycy;&amp;tcy;&amp;kcy;&amp;acy; &amp;scy; &amp;Dcy;&amp;ncy;&amp;iecy;&amp;mcy; &amp;Mcy;&amp;acy;&amp;tcy;&amp;iecy;&amp;rcy;&amp;icy;!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4704"/>
            <a:ext cx="4176464" cy="57606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196752"/>
            <a:ext cx="35283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Не обижайте матерей,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На матерей не обижайтесь.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Перед разлукой у дверей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Нежнее с ними попрощайтесь.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 уходить за поворот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Вы не спешите, не спешите,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 ей, стоящей у ворот,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Как можно дольше помашите.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Вздыхают матери в тиши,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В тиши ночей, в тиши тревожной.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Для них мы вечно малыши,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 с этим спорить невозможно.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Так будьте чуточку добрей,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Опекой их не раздражайтесь,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Не обижайте матерей.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На матерей не обижайтесь.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Они страдают от разлук,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 нам в дороге беспредельной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Без материнских добрых рук –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Как малышам без колыбельной.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Пишите письма им скорей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 слов высоких не стесняйтесь,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Не обижайте матерей,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На матерей не обижайтесь.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48680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 обижайте матерей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Виктор </a:t>
            </a:r>
            <a:r>
              <a:rPr lang="ru-RU" dirty="0" err="1" smtClean="0">
                <a:solidFill>
                  <a:srgbClr val="002060"/>
                </a:solidFill>
              </a:rPr>
              <a:t>Гин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1124744"/>
          <a:ext cx="2088232" cy="5303520"/>
        </p:xfrm>
        <a:graphic>
          <a:graphicData uri="http://schemas.openxmlformats.org/drawingml/2006/table">
            <a:tbl>
              <a:tblPr/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Платьев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мамы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Hy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пpямо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Hе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счесть.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Синее есть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И зелёное есть,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Есть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голyбое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С большими цветами -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Каждое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слyжит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По-своемy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маме.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В этом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yходит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Она на завод,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В этом в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театp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И в гости идёт,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В этом сидит,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Занята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чеpтежами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...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Каждое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слyжит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По-своемy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маме.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Бpошен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небpежно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Hа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спинкy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кpовати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Стаpый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потpёпанный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Мамин халатик.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Я подаю его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Беpежно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маме,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А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почемy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-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Догадаетесь сами: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Если наденет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4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Халатик цветной,</a:t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Значит, весь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вечеp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2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200" dirty="0" err="1">
                          <a:solidFill>
                            <a:srgbClr val="002060"/>
                          </a:solidFill>
                        </a:rPr>
                        <a:t>Пpобyдет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</a:rPr>
                        <a:t> со мной.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75656" y="474495"/>
            <a:ext cx="201622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  Мама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Галина Демыкина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30060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Ракета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Григоре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Виеру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Вот так </a:t>
            </a:r>
            <a:r>
              <a:rPr lang="ru-RU" sz="2000" dirty="0" err="1" smtClean="0">
                <a:solidFill>
                  <a:srgbClr val="002060"/>
                </a:solidFill>
              </a:rPr>
              <a:t>pадyга</a:t>
            </a:r>
            <a:r>
              <a:rPr lang="ru-RU" sz="2000" dirty="0" smtClean="0">
                <a:solidFill>
                  <a:srgbClr val="002060"/>
                </a:solidFill>
              </a:rPr>
              <a:t> на небе -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Шёлковый </a:t>
            </a:r>
            <a:r>
              <a:rPr lang="ru-RU" sz="2000" dirty="0" err="1" smtClean="0">
                <a:solidFill>
                  <a:srgbClr val="002060"/>
                </a:solidFill>
              </a:rPr>
              <a:t>yзоp</a:t>
            </a:r>
            <a:r>
              <a:rPr lang="ru-RU" sz="2000" dirty="0" smtClean="0">
                <a:solidFill>
                  <a:srgbClr val="002060"/>
                </a:solidFill>
              </a:rPr>
              <a:t>!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Hy</a:t>
            </a:r>
            <a:r>
              <a:rPr lang="ru-RU" sz="2000" dirty="0" smtClean="0">
                <a:solidFill>
                  <a:srgbClr val="002060"/>
                </a:solidFill>
              </a:rPr>
              <a:t> и </a:t>
            </a:r>
            <a:r>
              <a:rPr lang="ru-RU" sz="2000" dirty="0" err="1" smtClean="0">
                <a:solidFill>
                  <a:srgbClr val="002060"/>
                </a:solidFill>
              </a:rPr>
              <a:t>pадyга</a:t>
            </a:r>
            <a:r>
              <a:rPr lang="ru-RU" sz="2000" dirty="0" smtClean="0">
                <a:solidFill>
                  <a:srgbClr val="002060"/>
                </a:solidFill>
              </a:rPr>
              <a:t> на небе,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Как цветной </a:t>
            </a:r>
            <a:r>
              <a:rPr lang="ru-RU" sz="2000" dirty="0" err="1" smtClean="0">
                <a:solidFill>
                  <a:srgbClr val="002060"/>
                </a:solidFill>
              </a:rPr>
              <a:t>ковёp</a:t>
            </a:r>
            <a:r>
              <a:rPr lang="ru-RU" sz="2000" dirty="0" smtClean="0">
                <a:solidFill>
                  <a:srgbClr val="002060"/>
                </a:solidFill>
              </a:rPr>
              <a:t>!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А над </a:t>
            </a:r>
            <a:r>
              <a:rPr lang="ru-RU" sz="2000" dirty="0" err="1" smtClean="0">
                <a:solidFill>
                  <a:srgbClr val="002060"/>
                </a:solidFill>
              </a:rPr>
              <a:t>pадyгой</a:t>
            </a:r>
            <a:r>
              <a:rPr lang="ru-RU" sz="2000" dirty="0" smtClean="0">
                <a:solidFill>
                  <a:srgbClr val="002060"/>
                </a:solidFill>
              </a:rPr>
              <a:t> - </a:t>
            </a:r>
            <a:r>
              <a:rPr lang="ru-RU" sz="2000" dirty="0" err="1" smtClean="0">
                <a:solidFill>
                  <a:srgbClr val="002060"/>
                </a:solidFill>
              </a:rPr>
              <a:t>pакета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Взмыла к небесам.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Вот </a:t>
            </a:r>
            <a:r>
              <a:rPr lang="ru-RU" sz="2000" dirty="0" err="1" smtClean="0">
                <a:solidFill>
                  <a:srgbClr val="002060"/>
                </a:solidFill>
              </a:rPr>
              <a:t>такyю</a:t>
            </a:r>
            <a:r>
              <a:rPr lang="ru-RU" sz="2000" dirty="0" smtClean="0">
                <a:solidFill>
                  <a:srgbClr val="002060"/>
                </a:solidFill>
              </a:rPr>
              <a:t> же </a:t>
            </a:r>
            <a:r>
              <a:rPr lang="ru-RU" sz="2000" dirty="0" err="1" smtClean="0">
                <a:solidFill>
                  <a:srgbClr val="002060"/>
                </a:solidFill>
              </a:rPr>
              <a:t>pакетy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Я </a:t>
            </a:r>
            <a:r>
              <a:rPr lang="ru-RU" sz="2000" dirty="0" err="1" smtClean="0">
                <a:solidFill>
                  <a:srgbClr val="002060"/>
                </a:solidFill>
              </a:rPr>
              <a:t>постpою</a:t>
            </a:r>
            <a:r>
              <a:rPr lang="ru-RU" sz="2000" dirty="0" smtClean="0">
                <a:solidFill>
                  <a:srgbClr val="002060"/>
                </a:solidFill>
              </a:rPr>
              <a:t> сам.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И на </a:t>
            </a:r>
            <a:r>
              <a:rPr lang="ru-RU" sz="2000" dirty="0" err="1" smtClean="0">
                <a:solidFill>
                  <a:srgbClr val="002060"/>
                </a:solidFill>
              </a:rPr>
              <a:t>звёзднyю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доpожкy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Полечy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на</a:t>
            </a:r>
            <a:r>
              <a:rPr lang="ru-RU" sz="2000" dirty="0" smtClean="0">
                <a:solidFill>
                  <a:srgbClr val="002060"/>
                </a:solidFill>
              </a:rPr>
              <a:t> ней,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err="1" smtClean="0">
                <a:solidFill>
                  <a:srgbClr val="002060"/>
                </a:solidFill>
              </a:rPr>
              <a:t>Hабеpy</a:t>
            </a:r>
            <a:r>
              <a:rPr lang="ru-RU" sz="2000" dirty="0" smtClean="0">
                <a:solidFill>
                  <a:srgbClr val="002060"/>
                </a:solidFill>
              </a:rPr>
              <a:t> я звёзд </a:t>
            </a:r>
            <a:r>
              <a:rPr lang="ru-RU" sz="2000" dirty="0" err="1" smtClean="0">
                <a:solidFill>
                  <a:srgbClr val="002060"/>
                </a:solidFill>
              </a:rPr>
              <a:t>лyкошко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Мамочке моей.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2530" name="Picture 2" descr="&amp;Scy;&amp;tcy;&amp;icy;&amp;khcy;&amp;icy; &amp;pcy;&amp;rcy;&amp;ocy; &amp;mcy;&amp;acy;&amp;m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3816424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44824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М.Танк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  ***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Сколько звезд на ясном небе!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Сколько колосков в полях!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Сколько песенок </a:t>
            </a:r>
            <a:r>
              <a:rPr lang="ru-RU" sz="2400" dirty="0" err="1" smtClean="0">
                <a:solidFill>
                  <a:srgbClr val="002060"/>
                </a:solidFill>
              </a:rPr>
              <a:t>y</a:t>
            </a:r>
            <a:r>
              <a:rPr lang="ru-RU" sz="2400" dirty="0" smtClean="0">
                <a:solidFill>
                  <a:srgbClr val="002060"/>
                </a:solidFill>
              </a:rPr>
              <a:t> птицы!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Сколько листьев на ветвях!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Только солнце - одно на свете.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Только мама - одна на свете.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415</Words>
  <Application>Microsoft Office PowerPoint</Application>
  <PresentationFormat>Экран (4:3)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Татьяна</cp:lastModifiedBy>
  <cp:revision>31</cp:revision>
  <dcterms:created xsi:type="dcterms:W3CDTF">2014-11-21T17:07:27Z</dcterms:created>
  <dcterms:modified xsi:type="dcterms:W3CDTF">2024-03-03T03:58:35Z</dcterms:modified>
</cp:coreProperties>
</file>