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82" r:id="rId3"/>
    <p:sldId id="260" r:id="rId4"/>
    <p:sldId id="261" r:id="rId5"/>
    <p:sldId id="285" r:id="rId6"/>
    <p:sldId id="286" r:id="rId7"/>
    <p:sldId id="287" r:id="rId8"/>
    <p:sldId id="288" r:id="rId9"/>
    <p:sldId id="289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50FF6-55A2-4AE5-A4FA-EBDB68661952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CB20B-973B-43CD-91F5-1A0FA842DE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93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20B-973B-43CD-91F5-1A0FA842DE7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20B-973B-43CD-91F5-1A0FA842DE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20B-973B-43CD-91F5-1A0FA842DE7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20B-973B-43CD-91F5-1A0FA842DE7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20B-973B-43CD-91F5-1A0FA842DE7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04.03.2024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214290"/>
            <a:ext cx="1524003" cy="950978"/>
          </a:xfrm>
          <a:prstGeom prst="rect">
            <a:avLst/>
          </a:prstGeom>
        </p:spPr>
      </p:pic>
      <p:pic>
        <p:nvPicPr>
          <p:cNvPr id="15" name="Рисунок 14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1500174"/>
            <a:ext cx="1524003" cy="950978"/>
          </a:xfrm>
          <a:prstGeom prst="rect">
            <a:avLst/>
          </a:prstGeom>
        </p:spPr>
      </p:pic>
      <p:pic>
        <p:nvPicPr>
          <p:cNvPr id="16" name="Рисунок 15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2786058"/>
            <a:ext cx="1524003" cy="950978"/>
          </a:xfrm>
          <a:prstGeom prst="rect">
            <a:avLst/>
          </a:prstGeom>
        </p:spPr>
      </p:pic>
      <p:pic>
        <p:nvPicPr>
          <p:cNvPr id="17" name="Рисунок 16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4214818"/>
            <a:ext cx="1524003" cy="950978"/>
          </a:xfrm>
          <a:prstGeom prst="rect">
            <a:avLst/>
          </a:prstGeom>
        </p:spPr>
      </p:pic>
      <p:pic>
        <p:nvPicPr>
          <p:cNvPr id="18" name="Рисунок 17" descr="0_75db4_ad8b0f15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85720" y="5643578"/>
            <a:ext cx="1524003" cy="9509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sed.ru/irk-mdou168/%d0%ba%d0%be%d1%80%d1%80%d0%b5%d0%ba%d1%86%d0%b8%d0%be%d0%bd%d0%bd%d0%b0%d1%8f-%d1%80%d0%b0%d0%b1%d0%be%d1%82%d0%b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357290" y="2357430"/>
            <a:ext cx="7500990" cy="1951980"/>
            <a:chOff x="1438385" y="2146448"/>
            <a:chExt cx="6778154" cy="210283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438385" y="2146448"/>
              <a:ext cx="6778154" cy="6962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58570" y="3685628"/>
              <a:ext cx="4910120" cy="563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500298" y="500042"/>
            <a:ext cx="54337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МБДОУ детский сад № 168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786454"/>
            <a:ext cx="54337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2022г.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628800"/>
            <a:ext cx="67687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дидактических (интерактивных) игр по развитию речи» 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АООП ДО для детей с ТНР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285728"/>
            <a:ext cx="6879708" cy="1847128"/>
          </a:xfrm>
        </p:spPr>
        <p:txBody>
          <a:bodyPr/>
          <a:lstStyle/>
          <a:p>
            <a:pPr marL="457200" indent="-457200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об эффективности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решение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продолжении деятельности 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35696" y="1916832"/>
            <a:ext cx="6840760" cy="4369688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Увеличилось 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 родителей, заинтересованных в ранней диагностике и коррекции нарушений развития детей, освоение части ООП ДО, АОП ДО в дистанционном режиме.</a:t>
            </a:r>
          </a:p>
          <a:p>
            <a:pPr marL="0" indent="0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ДОО проявили большой интерес к разработкам и используют в своей работе на занятиях с детьми.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57356" y="1285860"/>
            <a:ext cx="6800840" cy="5000660"/>
          </a:xfrm>
        </p:spPr>
        <p:txBody>
          <a:bodyPr/>
          <a:lstStyle/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643050"/>
            <a:ext cx="792961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ЗА 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ВНИМАНИЕ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57356" y="1285860"/>
            <a:ext cx="6800840" cy="5000660"/>
          </a:xfrm>
        </p:spPr>
        <p:txBody>
          <a:bodyPr/>
          <a:lstStyle/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1835696" y="1289739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Цель совместной работы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повышение уровня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за счет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мультимедийных интерактивных дидактических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 в 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с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ОВЗ 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Pictures\ком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45024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79712" y="1052736"/>
            <a:ext cx="6678484" cy="52337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1.Расширить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значимости использования развивающих интерактивных игр с детьми с ОВЗ, направленных на развитие речевых навыков, психических процессов, мелкой моторики, зрительно-моторной координации;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.Организация сопровождения семьи, имеющих детей дошкольного возраста с ОВЗ.</a:t>
            </a:r>
          </a:p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.Профилактика нарушений речевого развития детей дошкольного возраста.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912768" cy="1584176"/>
          </a:xfrm>
        </p:spPr>
        <p:txBody>
          <a:bodyPr/>
          <a:lstStyle/>
          <a:p>
            <a:pPr marL="457200" indent="-457200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Дистанционная форма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ДОО.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79712" y="1844824"/>
            <a:ext cx="6678484" cy="4441696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дидактических, демонстрационных материалов (презентации, видеоролики, электронные дидактические игры и упражнения и т.д.) для детей дошкольного возраста. Подобран или самостоятельно разработан по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лексическим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темам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(перелетные птицы , игрушки) по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возрастным группам (3-4г, 4-5л, 5-6л, 6-7л)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содержанием образовательной области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развитие». 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Ссылка на сайт ДОО (МБДОУ </a:t>
            </a:r>
            <a:r>
              <a:rPr lang="ru-RU" sz="18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детский сад №168, </a:t>
            </a:r>
            <a:r>
              <a:rPr lang="ru-RU" sz="1800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Rused</a:t>
            </a:r>
            <a:r>
              <a:rPr lang="ru-RU" sz="18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- Единая сеть образовательных </a:t>
            </a:r>
            <a:r>
              <a:rPr lang="ru-RU" sz="18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учреждений).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Перелетные птицы. 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2022-04-19_08-49-1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6509983" cy="403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Pictures\код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97152"/>
            <a:ext cx="1808002" cy="180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Накорми птиц.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2022-04-19_09-15-1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26" y="1052736"/>
            <a:ext cx="6871929" cy="41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код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81128"/>
            <a:ext cx="1993582" cy="199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5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Птицы . Части тела птиц.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2022-04-19_09-29-2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6936562" cy="430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Pictures\код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81128"/>
            <a:ext cx="2099320" cy="209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9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«Соотнесение названия и изображения игрушки».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2022-04-19_13-20-4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6667566" cy="379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Pictures\код 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44"/>
            <a:ext cx="1955304" cy="195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548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/>
          <a:lstStyle/>
          <a:p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«Из чего сделаны игрушки»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2022-04-19_13-26-5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943725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Pictures\код 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09120"/>
            <a:ext cx="2171328" cy="217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57105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1092</TotalTime>
  <Words>216</Words>
  <Application>Microsoft Office PowerPoint</Application>
  <PresentationFormat>Экран (4:3)</PresentationFormat>
  <Paragraphs>33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Презентация PowerPoint</vt:lpstr>
      <vt:lpstr>Презентация PowerPoint</vt:lpstr>
      <vt:lpstr>Дистанционная форма взаимодействия с родителями воспитанников ДОО.  </vt:lpstr>
      <vt:lpstr>Перелетные птицы.  Классификация</vt:lpstr>
      <vt:lpstr>Накорми птиц.</vt:lpstr>
      <vt:lpstr>Птицы . Части тела птиц.</vt:lpstr>
      <vt:lpstr>«Соотнесение названия и изображения игрушки». </vt:lpstr>
      <vt:lpstr>«Из чего сделаны игрушки»</vt:lpstr>
      <vt:lpstr>Выводы об эффективности работы и решение образовательной организации о продолжении деятельности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86</cp:revision>
  <dcterms:created xsi:type="dcterms:W3CDTF">2014-05-31T12:00:25Z</dcterms:created>
  <dcterms:modified xsi:type="dcterms:W3CDTF">2024-03-04T05:42:33Z</dcterms:modified>
</cp:coreProperties>
</file>