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4" r:id="rId2"/>
    <p:sldId id="256" r:id="rId3"/>
    <p:sldId id="295" r:id="rId4"/>
    <p:sldId id="297" r:id="rId5"/>
    <p:sldId id="29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6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E59EC-588D-44C2-B0EA-979BE26B8F98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FA006-DDAD-4C86-A458-D3546D2EFA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49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02168-523B-4414-B857-762FEB8B4315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города Иркутска детский сад № 168</a:t>
            </a: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800" dirty="0">
                <a:solidFill>
                  <a:srgbClr val="00B0F0"/>
                </a:solidFill>
              </a:rPr>
              <a:t>«Комплект дидактических (интерактивных) игр по развитию речи» к АООП ДО для детей с </a:t>
            </a:r>
            <a:r>
              <a:rPr lang="ru-RU" sz="2800" dirty="0" smtClean="0">
                <a:solidFill>
                  <a:srgbClr val="00B0F0"/>
                </a:solidFill>
              </a:rPr>
              <a:t>ТНР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Игры </a:t>
            </a: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 развитие речи по теме «Игрушки»</a:t>
            </a:r>
          </a:p>
        </p:txBody>
      </p:sp>
    </p:spTree>
    <p:extLst>
      <p:ext uri="{BB962C8B-B14F-4D97-AF65-F5344CB8AC3E}">
        <p14:creationId xmlns:p14="http://schemas.microsoft.com/office/powerpoint/2010/main" val="150629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1967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Цель:.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Закрепить умение детей образовывать слова с помощью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уменьшительно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ласкательных суффиксов.</a:t>
            </a: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 фразу и бросает мяч ребенку. Ребенок возвращает вам мяч и заканчивает фразу так, чтобы они звучали ласково.</a:t>
            </a:r>
          </a:p>
        </p:txBody>
      </p:sp>
      <p:pic>
        <p:nvPicPr>
          <p:cNvPr id="3" name="Рисунок 4" descr="невал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551" y="3612113"/>
            <a:ext cx="2605620" cy="260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2" descr="мяч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" y="3826783"/>
            <a:ext cx="2948186" cy="221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8" descr="погрем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769" y="3826783"/>
            <a:ext cx="2482889" cy="237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0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«назови ласково».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 4-5 лет.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 Предлоги » </a:t>
            </a:r>
            <a:b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 5-6 лет.</a:t>
            </a:r>
            <a:endParaRPr lang="ru-RU" sz="3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предлоги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648" y="2829129"/>
            <a:ext cx="6207224" cy="3822631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1628800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Учить понимать значение предлогов: на, в, за, под, к, от, по, около, и т.д.; дифференцировать предлоги: на – в, на – под; правильно употреблять их в речи; составлять предложения с предлогами по демонстрации действий, по сюжетным и предметным картинкам, по схеме предлога.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29129"/>
            <a:ext cx="6244233" cy="393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81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2060848"/>
            <a:ext cx="56886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ДИДАКТИЧЕСКИЕ </a:t>
            </a:r>
            <a:r>
              <a:rPr lang="ru-RU" sz="2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игры подготовила:</a:t>
            </a:r>
          </a:p>
          <a:p>
            <a:pPr algn="ctr"/>
            <a:endParaRPr lang="ru-RU" sz="2400" b="1" i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Учитель-логопед (ВКК)</a:t>
            </a:r>
          </a:p>
          <a:p>
            <a:pPr algn="ctr"/>
            <a:endParaRPr lang="ru-RU" sz="2400" b="1" i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i="1" cap="all" dirty="0" err="1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Лушкина</a:t>
            </a:r>
            <a:r>
              <a:rPr lang="ru-RU" sz="2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Светлана Александровна.</a:t>
            </a:r>
          </a:p>
        </p:txBody>
      </p:sp>
    </p:spTree>
    <p:extLst>
      <p:ext uri="{BB962C8B-B14F-4D97-AF65-F5344CB8AC3E}">
        <p14:creationId xmlns:p14="http://schemas.microsoft.com/office/powerpoint/2010/main" val="3297368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7990656" cy="1296143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 Что из чего».</a:t>
            </a:r>
            <a:b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 6-7 лет.</a:t>
            </a:r>
            <a:endParaRPr lang="ru-RU" sz="4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3" y="1484784"/>
            <a:ext cx="7056783" cy="4154016"/>
          </a:xfrm>
        </p:spPr>
        <p:txBody>
          <a:bodyPr/>
          <a:lstStyle/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упражнять в образовании относительных прилагательных.</a:t>
            </a:r>
          </a:p>
          <a:p>
            <a:endParaRPr lang="ru-RU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Педагог сообщает:</a:t>
            </a: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 нас много игрушек . Они сделаны из разных материалов . Давай расскажем  ,из какого материала бывают игрушки.</a:t>
            </a:r>
            <a:endParaRPr lang="ru-RU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begemott.ru/photos/1076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3510544"/>
            <a:ext cx="2880320" cy="2399637"/>
          </a:xfrm>
          <a:prstGeom prst="rect">
            <a:avLst/>
          </a:prstGeom>
          <a:noFill/>
        </p:spPr>
      </p:pic>
      <p:pic>
        <p:nvPicPr>
          <p:cNvPr id="5" name="Picture 4" descr="https://mmedia.ozone.ru/multimedia/audio_cd_covers/10183027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501008"/>
            <a:ext cx="2436867" cy="2409173"/>
          </a:xfrm>
          <a:prstGeom prst="rect">
            <a:avLst/>
          </a:prstGeom>
          <a:noFill/>
        </p:spPr>
      </p:pic>
      <p:pic>
        <p:nvPicPr>
          <p:cNvPr id="6" name="Picture 2" descr="Увлекательный кубик-пазл из дерева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510544"/>
            <a:ext cx="2952328" cy="2228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020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103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Муниципальное бюджетное дошкольное образовательное учреждение  города Иркутска детский сад № 168  </vt:lpstr>
      <vt:lpstr>Презентация PowerPoint</vt:lpstr>
      <vt:lpstr>Игра « Предлоги »  Возраст детей 5-6 лет.</vt:lpstr>
      <vt:lpstr>Презентация PowerPoint</vt:lpstr>
      <vt:lpstr>Игра « Что из чего». Возраст детей 6-7 лет.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Windows User</cp:lastModifiedBy>
  <cp:revision>45</cp:revision>
  <dcterms:created xsi:type="dcterms:W3CDTF">2018-11-02T14:51:54Z</dcterms:created>
  <dcterms:modified xsi:type="dcterms:W3CDTF">2024-03-04T05:25:14Z</dcterms:modified>
</cp:coreProperties>
</file>