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2" r:id="rId8"/>
    <p:sldId id="263" r:id="rId9"/>
    <p:sldId id="264" r:id="rId10"/>
    <p:sldId id="266" r:id="rId11"/>
    <p:sldId id="268" r:id="rId12"/>
    <p:sldId id="273" r:id="rId1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352928" cy="597666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755" y="34869"/>
            <a:ext cx="2636912" cy="26369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2492896"/>
            <a:ext cx="771777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solidFill>
                  <a:schemeClr val="accent5">
                    <a:lumMod val="50000"/>
                  </a:schemeClr>
                </a:solidFill>
              </a:rPr>
              <a:t>Путешествие по математике с Машей и медведем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45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5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967"/>
          <a:stretch/>
        </p:blipFill>
        <p:spPr>
          <a:xfrm rot="16200000">
            <a:off x="1142999" y="-1143001"/>
            <a:ext cx="6858001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77091" cy="3121383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1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-458"/>
            <a:ext cx="6732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545" r="2258"/>
          <a:stretch/>
        </p:blipFill>
        <p:spPr>
          <a:xfrm rot="16200000">
            <a:off x="1171492" y="-1171493"/>
            <a:ext cx="6857999" cy="920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7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79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2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00" y="2520790"/>
            <a:ext cx="1698096" cy="1808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188472"/>
            <a:ext cx="1728192" cy="17634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7" y="2644531"/>
            <a:ext cx="1984633" cy="1684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146747"/>
            <a:ext cx="1944216" cy="1944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2503769"/>
            <a:ext cx="1691680" cy="170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36"/>
          <a:stretch/>
        </p:blipFill>
        <p:spPr>
          <a:xfrm rot="16200000">
            <a:off x="1143000" y="-1143000"/>
            <a:ext cx="6857999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089" y="1258849"/>
            <a:ext cx="1269831" cy="22736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799" y="1273757"/>
            <a:ext cx="1331569" cy="2273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258849"/>
            <a:ext cx="1247621" cy="2273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808" y="1256632"/>
            <a:ext cx="1211991" cy="2273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1330910"/>
            <a:ext cx="1224136" cy="2273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58849"/>
            <a:ext cx="1224136" cy="22736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" y="1341074"/>
            <a:ext cx="1249977" cy="227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1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95" y="0"/>
            <a:ext cx="8964488" cy="652534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3000" dirty="0" smtClean="0"/>
              <a:t>1 2 3 4 5 6 7 </a:t>
            </a:r>
            <a:endParaRPr lang="ru-RU" sz="13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30" y="1264708"/>
            <a:ext cx="1296142" cy="22736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1281808"/>
            <a:ext cx="1283999" cy="2273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126" y="1264708"/>
            <a:ext cx="1240658" cy="2273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3" y="1297872"/>
            <a:ext cx="1347385" cy="2273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340768"/>
            <a:ext cx="1296145" cy="2273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453" y="1297872"/>
            <a:ext cx="1296144" cy="22736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297872"/>
            <a:ext cx="1282253" cy="227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5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166" r="2342"/>
          <a:stretch/>
        </p:blipFill>
        <p:spPr>
          <a:xfrm rot="16200000" flipV="1">
            <a:off x="1143000" y="-1143002"/>
            <a:ext cx="6858001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81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127</TotalTime>
  <Words>10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Book Antiqua</vt:lpstr>
      <vt:lpstr>Times New Roman</vt:lpstr>
      <vt:lpstr>Wingdings</vt:lpstr>
      <vt:lpstr>Твердый переплет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1 2 3 4 5 6 7 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математике с Машей и медведем</dc:title>
  <dc:creator>Alena</dc:creator>
  <cp:lastModifiedBy>Дом</cp:lastModifiedBy>
  <cp:revision>22</cp:revision>
  <cp:lastPrinted>2017-12-02T15:31:25Z</cp:lastPrinted>
  <dcterms:created xsi:type="dcterms:W3CDTF">2017-11-18T17:55:12Z</dcterms:created>
  <dcterms:modified xsi:type="dcterms:W3CDTF">2019-03-31T12:06:44Z</dcterms:modified>
</cp:coreProperties>
</file>