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8" r:id="rId6"/>
    <p:sldId id="259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ACFDFA-3291-D8EA-E5CD-BFF156F977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B398630-4147-CDCC-080A-12959C73B4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F16B20C-AFF9-CCC3-3824-74D22BF22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5F474-ED9A-4CB1-A7AB-C299296C066C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9C55A1-3E8C-8004-02C2-5FD444D24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19053B-749D-B65B-CF6E-51090B8CF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6B457-383D-4B81-A5D7-5B910AB72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99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3810AD-44AE-F776-4B85-960359D3E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AEB6FE2-DBC4-FD05-DE87-DDFA4F2437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AA03DF6-688F-61CF-83E5-7C2AF9DF7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5F474-ED9A-4CB1-A7AB-C299296C066C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BF17CBE-32B6-F7D1-F3A8-CB87EC61C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05A9107-1CA6-54AA-2014-1AD11BBBE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6B457-383D-4B81-A5D7-5B910AB72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137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9697DAE-D82B-6D6B-09DD-A803D1A9D2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6B6A07B-DDBD-4AEC-5FB0-D554E2CD2B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7A1BE18-80A2-AA22-5EA8-152234B21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5F474-ED9A-4CB1-A7AB-C299296C066C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618DF73-4826-7379-4DC7-9EBB0A19B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31F4C9-794E-24BC-E93E-07A0FC3D2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6B457-383D-4B81-A5D7-5B910AB72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565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4E7BB6-4094-59B6-855B-39B466CFC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D0C0329-19DB-176C-871F-2CEE13CF7F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C57B26-4A92-50D3-BF75-67DE4CAEE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5F474-ED9A-4CB1-A7AB-C299296C066C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D076FA6-1D60-794D-F088-C140272F6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886865-E4C5-8F26-6621-C9690530E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6B457-383D-4B81-A5D7-5B910AB72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341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83E25E-56A1-05FA-3244-A83783CD5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C8F80C0-67F2-C6C5-84DB-2DD98B599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1C756EE-0EF0-4F32-3A4E-D3E08685D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5F474-ED9A-4CB1-A7AB-C299296C066C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F5865A-053E-2CC3-BCB5-EBE5FDADE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967157-CDFD-CFBE-F381-09514A743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6B457-383D-4B81-A5D7-5B910AB72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325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ACD822-0898-D916-B38A-2634FAAB3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949FB9-3223-A521-0056-DB1EA19A3D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9BC2D92-4D4E-70A0-BD06-890F8004F1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C3FD740-430C-DF6D-8C0A-BEB77438F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5F474-ED9A-4CB1-A7AB-C299296C066C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802549A-CC47-6075-1774-70B6E1F38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5BD905E-CC68-D109-C1C9-9D89C5345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6B457-383D-4B81-A5D7-5B910AB72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494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5BB467-7A1B-3755-4BB0-77BAC053E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AD06ED2-7D8D-AE7C-7E02-ED48E624F7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5EE4F50-3BA7-C404-7BA1-1C2D700087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82A5A95-0A56-8444-0004-0D7D8B886F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E4742A1-66B0-E319-2FC8-3F5E5B59EB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DB97071-44EB-1939-724C-A86431E0C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5F474-ED9A-4CB1-A7AB-C299296C066C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AB6FA91-935B-CCE5-8598-CA2744019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EB02308-9289-2B1D-DB6C-A1EAFB85C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6B457-383D-4B81-A5D7-5B910AB72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524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D1827D-409F-6971-5C8E-96435EEB5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7A431DC-013A-2568-8E6B-9A8FBA0108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5F474-ED9A-4CB1-A7AB-C299296C066C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306BA28-1627-4504-117D-5B9C20274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26A6038-06F2-45D3-3AB1-26CAA4780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6B457-383D-4B81-A5D7-5B910AB72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51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D779169-453A-BC9F-5929-718DC3297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5F474-ED9A-4CB1-A7AB-C299296C066C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9816CBF-1013-D945-74B8-01C913A05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9EEAA46-D85B-A66A-4607-94719C56F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6B457-383D-4B81-A5D7-5B910AB72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942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FAEF77-31C9-18EE-735F-65671CFAF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A653A1-1711-EC14-CB5C-225794A9F8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6A6DBEE-9D7F-AE5E-8161-BE05F60F0F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425BE97-E303-14EB-4C43-0A5874DD0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5F474-ED9A-4CB1-A7AB-C299296C066C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0AEB222-6D79-AEE9-92BF-9DB592A09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6036D99-9AC8-BCAA-4215-B79CA3845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6B457-383D-4B81-A5D7-5B910AB72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749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859C2A-2648-BF71-0A62-2B262945E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62100D1-913A-58E2-E4B4-24599F0974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B666187-BF8A-AC32-74D9-7B56C74699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4963C53-8FD7-1C6A-6F4D-6ED6B4F06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5F474-ED9A-4CB1-A7AB-C299296C066C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12F71F3-E47D-1808-2EDC-632179DB9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F35F6C4-C1D8-104C-2D38-6A876B666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6B457-383D-4B81-A5D7-5B910AB72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093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26926D-CD1D-DFD5-FCE5-C7CB546A4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F8D0E91-B6DC-2F82-0B88-9F526F174C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461F6F-5BA1-CE5F-E068-5D25E7C59A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5F474-ED9A-4CB1-A7AB-C299296C066C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C0FABBE-3025-43B6-888E-D6AE947ED1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BAA0847-EADB-A1BD-3304-35F0163716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6B457-383D-4B81-A5D7-5B910AB72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718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olshoyvopros.ru/questions/531317-pochemu-govorjat-chto-klient-vsegda-prav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C0D09F-0183-C781-9522-21C1091FA3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ПОКУПАТЕЛЬ ВСЕГДА ПРАВ!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79FD996-FD9D-133D-72F8-3BD06CF2F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игра</a:t>
            </a:r>
          </a:p>
        </p:txBody>
      </p:sp>
    </p:spTree>
    <p:extLst>
      <p:ext uri="{BB962C8B-B14F-4D97-AF65-F5344CB8AC3E}">
        <p14:creationId xmlns:p14="http://schemas.microsoft.com/office/powerpoint/2010/main" val="6190705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114E5D-8C99-1A16-8D4B-ADA228F74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Далее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47CA92-4D89-0B93-25A7-085E5E5D42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3256"/>
            <a:ext cx="10515600" cy="4351338"/>
          </a:xfrm>
        </p:spPr>
        <p:txBody>
          <a:bodyPr>
            <a:noAutofit/>
          </a:bodyPr>
          <a:lstStyle/>
          <a:p>
            <a:r>
              <a:rPr lang="ru-RU" sz="3600" dirty="0"/>
              <a:t>Старший менеджер уходит к себе в кабинет – заполнять отчетности и бумаги </a:t>
            </a:r>
          </a:p>
          <a:p>
            <a:r>
              <a:rPr lang="ru-RU" sz="3600" dirty="0"/>
              <a:t>Зарплаты зависят от выручки, которую сделал каждый из продавцов (чем больше продано тем выше </a:t>
            </a:r>
            <a:r>
              <a:rPr lang="ru-RU" sz="3600" dirty="0" err="1"/>
              <a:t>зп</a:t>
            </a:r>
            <a:r>
              <a:rPr lang="ru-RU" sz="3600" dirty="0"/>
              <a:t>)</a:t>
            </a:r>
          </a:p>
          <a:p>
            <a:r>
              <a:rPr lang="ru-RU" sz="3600" dirty="0"/>
              <a:t>Продавцы идут в свои отделы и ждут покупателей</a:t>
            </a:r>
          </a:p>
          <a:p>
            <a:r>
              <a:rPr lang="ru-RU" sz="3600" dirty="0"/>
              <a:t>Если возникает конфликтная ситуация или недопонимание между продавцом и покупателем, то покупатель требует позвать старшего менеджера. </a:t>
            </a:r>
          </a:p>
        </p:txBody>
      </p:sp>
    </p:spTree>
    <p:extLst>
      <p:ext uri="{BB962C8B-B14F-4D97-AF65-F5344CB8AC3E}">
        <p14:creationId xmlns:p14="http://schemas.microsoft.com/office/powerpoint/2010/main" val="4266530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88CE41-38E6-7B10-304F-F77DB9E5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Основные выводы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68C38B-7F39-779B-5D1F-7C31DC9727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Кто по вашему лучший продавец дня?</a:t>
            </a:r>
          </a:p>
          <a:p>
            <a:r>
              <a:rPr lang="ru-RU" sz="4000" dirty="0"/>
              <a:t>Мнение покупателей - …….</a:t>
            </a:r>
          </a:p>
          <a:p>
            <a:r>
              <a:rPr lang="ru-RU" sz="4000" dirty="0"/>
              <a:t>Что понравилось за игру и чтобы вы хотели добавить в нее? </a:t>
            </a:r>
          </a:p>
          <a:p>
            <a:r>
              <a:rPr lang="ru-RU" sz="4000" dirty="0"/>
              <a:t>Вам понравились профессии работников магазина? </a:t>
            </a:r>
          </a:p>
        </p:txBody>
      </p:sp>
    </p:spTree>
    <p:extLst>
      <p:ext uri="{BB962C8B-B14F-4D97-AF65-F5344CB8AC3E}">
        <p14:creationId xmlns:p14="http://schemas.microsoft.com/office/powerpoint/2010/main" val="281251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F3CBD0-5C07-AF37-BE95-EBED08F6B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Действующие лица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5DC41F-EF49-4880-4B3C-6E3583E41E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Старший менеджер магазина </a:t>
            </a:r>
          </a:p>
          <a:p>
            <a:r>
              <a:rPr lang="ru-RU" sz="4800" dirty="0"/>
              <a:t>2 продавца </a:t>
            </a:r>
          </a:p>
          <a:p>
            <a:r>
              <a:rPr lang="ru-RU" sz="4800" dirty="0"/>
              <a:t>Кассир </a:t>
            </a:r>
          </a:p>
          <a:p>
            <a:r>
              <a:rPr lang="ru-RU" sz="4800" dirty="0"/>
              <a:t>Покупатели</a:t>
            </a:r>
          </a:p>
        </p:txBody>
      </p:sp>
    </p:spTree>
    <p:extLst>
      <p:ext uri="{BB962C8B-B14F-4D97-AF65-F5344CB8AC3E}">
        <p14:creationId xmlns:p14="http://schemas.microsoft.com/office/powerpoint/2010/main" val="3220353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70BCBB-AFC8-0EBD-3F36-41DEAC44F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Старший менеджер магазина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C31BA4-383B-63F6-EB44-6094F968B4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Назначает цены на товары </a:t>
            </a:r>
          </a:p>
          <a:p>
            <a:r>
              <a:rPr lang="ru-RU" dirty="0"/>
              <a:t>Назначает премии или штрафы продавцам </a:t>
            </a:r>
          </a:p>
          <a:p>
            <a:r>
              <a:rPr lang="ru-RU" dirty="0"/>
              <a:t>Назначает заработную плату </a:t>
            </a:r>
          </a:p>
          <a:p>
            <a:r>
              <a:rPr lang="ru-RU" dirty="0"/>
              <a:t>Идет разбираться в торговый зал, если продавец плохо обслужил клиента</a:t>
            </a:r>
          </a:p>
        </p:txBody>
      </p:sp>
    </p:spTree>
    <p:extLst>
      <p:ext uri="{BB962C8B-B14F-4D97-AF65-F5344CB8AC3E}">
        <p14:creationId xmlns:p14="http://schemas.microsoft.com/office/powerpoint/2010/main" val="3743145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2F4515-3AB5-3A94-565E-8F7C63918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2 продавца и кассир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6FD6EB-270C-DBEF-90B2-249D2C5C4D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kern="100" dirty="0"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Приветствие и обслуживание клиентов, предоставление полной и точной информации о товарах и услугах. </a:t>
            </a:r>
            <a:endParaRPr lang="ru-RU" sz="32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kern="100" dirty="0"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Помощь в выборе товаров, основываясь на потребностях и предпочтениях клиента. Работа с кассой, прием денежных и безналичных платежей от клиентов. </a:t>
            </a:r>
            <a:endParaRPr lang="ru-RU" sz="32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kern="100" dirty="0"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Поддержание порядка на торговом зале, расстановка и демонстрация товаров.</a:t>
            </a:r>
            <a:endParaRPr lang="ru-RU" sz="32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4433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BC52E2-9C70-C403-3723-598AE3D01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0" dirty="0">
                <a:effectLst/>
                <a:latin typeface="YS Text"/>
              </a:rPr>
              <a:t>Почему покупатель всегда прав?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18D51BD-BD08-018F-FD4E-AC33C489BF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ru-RU" b="1" i="0" dirty="0">
                <a:solidFill>
                  <a:srgbClr val="333333"/>
                </a:solidFill>
                <a:effectLst/>
                <a:latin typeface="YS Text"/>
              </a:rPr>
              <a:t>Потому что клиент платит деньги тому, кто его обслуживает, и хочет за эти деньги что-то получить</a:t>
            </a:r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. Если он не получил того, за что заплатил, - он прав. Даже если ему только кажется, что он не получил - он всё равно прав. Видимо, он получил не то (или не совсем то), что хотел.</a:t>
            </a:r>
          </a:p>
          <a:p>
            <a:pPr marL="0" indent="0" algn="l">
              <a:buNone/>
            </a:pPr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Конечно, бывают клиенты, которым очень трудно угодить.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813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35334A-BD8A-DE82-485F-CAFBF79AC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t"/>
            <a:br>
              <a:rPr lang="ru-RU" b="1" i="0" u="none" strike="noStrike" dirty="0">
                <a:solidFill>
                  <a:srgbClr val="333333"/>
                </a:solidFill>
                <a:effectLst/>
                <a:latin typeface="YS Text"/>
                <a:hlinkClick r:id="rId2"/>
              </a:rPr>
            </a:br>
            <a:br>
              <a:rPr lang="ru-RU" b="0" i="0" dirty="0">
                <a:solidFill>
                  <a:srgbClr val="333333"/>
                </a:solidFill>
                <a:effectLst/>
                <a:latin typeface="YS Text"/>
              </a:rPr>
            </a:br>
            <a:r>
              <a:rPr lang="ru-RU" b="1" i="0" u="none" strike="noStrike" dirty="0">
                <a:solidFill>
                  <a:srgbClr val="333333"/>
                </a:solidFill>
                <a:effectLst/>
                <a:latin typeface="YS Text"/>
              </a:rPr>
              <a:t>Что означает покупатель всегда прав?</a:t>
            </a:r>
            <a:br>
              <a:rPr lang="ru-RU" b="1" i="0" u="none" strike="noStrike" dirty="0">
                <a:solidFill>
                  <a:srgbClr val="333333"/>
                </a:solidFill>
                <a:effectLst/>
                <a:latin typeface="YS Text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6B6D49-5988-77A4-AFA9-CC16DE2ED3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Принцип «Покупатель всегда прав» означает, что продавец должен уважать и учитывать мнение и потребности каждого клиента, а также гарантировать безопасность и качество продукции.</a:t>
            </a:r>
          </a:p>
          <a:p>
            <a:pPr marL="0" indent="0" algn="l">
              <a:buNone/>
            </a:pPr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Этот принцип закреплен законодательно и является частью прав потребителей. Если продавец нарушает права покупателя, то последний имеет право обратиться в соответствующие органы защиты, включая Роспотребнадзор и суды.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338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43CD10-845E-6505-00BF-3332F74D1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Сегодня в магазине……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3770A5-00A8-8955-404F-0BDD848042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6600" dirty="0"/>
              <a:t>У нас нет товаров (макетов) но есть прайс лист и название отделов магазина. В каждом отделе свой прайс - лист</a:t>
            </a:r>
          </a:p>
        </p:txBody>
      </p:sp>
    </p:spTree>
    <p:extLst>
      <p:ext uri="{BB962C8B-B14F-4D97-AF65-F5344CB8AC3E}">
        <p14:creationId xmlns:p14="http://schemas.microsoft.com/office/powerpoint/2010/main" val="1831459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269749-A127-5519-AE6E-FC9AC89CD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Цель сегодняшнего занятия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14F69C-FE47-6E20-4012-5392CE2D42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Покупателем выдаются ситуации и памятки как себя должны вести продавцы. </a:t>
            </a:r>
          </a:p>
          <a:p>
            <a:r>
              <a:rPr lang="ru-RU" sz="4800" dirty="0"/>
              <a:t>Старший менеджер должен определить кто лучший работник дня. </a:t>
            </a:r>
          </a:p>
        </p:txBody>
      </p:sp>
    </p:spTree>
    <p:extLst>
      <p:ext uri="{BB962C8B-B14F-4D97-AF65-F5344CB8AC3E}">
        <p14:creationId xmlns:p14="http://schemas.microsoft.com/office/powerpoint/2010/main" val="38957348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8135C-75F1-1906-4F9B-208C5F007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НАЧИНАЕМ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F772D35-8A1B-206B-B094-F16C6EBE1A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7200" dirty="0"/>
              <a:t>Старший менеджер с продавцами назначает </a:t>
            </a:r>
            <a:r>
              <a:rPr lang="ru-RU" sz="7200"/>
              <a:t>цены товаров в </a:t>
            </a:r>
            <a:r>
              <a:rPr lang="ru-RU" sz="7200" dirty="0"/>
              <a:t>прайс листе. </a:t>
            </a:r>
          </a:p>
        </p:txBody>
      </p:sp>
    </p:spTree>
    <p:extLst>
      <p:ext uri="{BB962C8B-B14F-4D97-AF65-F5344CB8AC3E}">
        <p14:creationId xmlns:p14="http://schemas.microsoft.com/office/powerpoint/2010/main" val="26680878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393</Words>
  <Application>Microsoft Office PowerPoint</Application>
  <PresentationFormat>Широкоэкранный</PresentationFormat>
  <Paragraphs>39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YS Text</vt:lpstr>
      <vt:lpstr>Тема Office</vt:lpstr>
      <vt:lpstr>ПОКУПАТЕЛЬ ВСЕГДА ПРАВ!</vt:lpstr>
      <vt:lpstr>Действующие лица</vt:lpstr>
      <vt:lpstr>Старший менеджер магазина  </vt:lpstr>
      <vt:lpstr>2 продавца и кассир </vt:lpstr>
      <vt:lpstr>Почему покупатель всегда прав?</vt:lpstr>
      <vt:lpstr>  Что означает покупатель всегда прав? </vt:lpstr>
      <vt:lpstr>Сегодня в магазине……</vt:lpstr>
      <vt:lpstr>Цель сегодняшнего занятия</vt:lpstr>
      <vt:lpstr>НАЧИНАЕМ</vt:lpstr>
      <vt:lpstr>Далее</vt:lpstr>
      <vt:lpstr>Основные выводы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ПОКУПАТЕЛЬ ВСЕГДА ПРАВ!</dc:title>
  <dc:creator>Ярослав Санников</dc:creator>
  <cp:lastModifiedBy>Ярослав Санников</cp:lastModifiedBy>
  <cp:revision>3</cp:revision>
  <dcterms:created xsi:type="dcterms:W3CDTF">2023-09-30T00:46:11Z</dcterms:created>
  <dcterms:modified xsi:type="dcterms:W3CDTF">2023-09-30T01:18:43Z</dcterms:modified>
</cp:coreProperties>
</file>