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88" r:id="rId4"/>
    <p:sldId id="285" r:id="rId5"/>
    <p:sldId id="280" r:id="rId6"/>
    <p:sldId id="258" r:id="rId7"/>
    <p:sldId id="290" r:id="rId8"/>
    <p:sldId id="259" r:id="rId9"/>
    <p:sldId id="282" r:id="rId10"/>
    <p:sldId id="260" r:id="rId11"/>
    <p:sldId id="287" r:id="rId12"/>
    <p:sldId id="261" r:id="rId13"/>
    <p:sldId id="262" r:id="rId14"/>
    <p:sldId id="263" r:id="rId15"/>
    <p:sldId id="264" r:id="rId16"/>
    <p:sldId id="266" r:id="rId17"/>
    <p:sldId id="267" r:id="rId18"/>
    <p:sldId id="289" r:id="rId19"/>
    <p:sldId id="283" r:id="rId20"/>
    <p:sldId id="278" r:id="rId2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D3E6D5-EE1E-4FCC-8F79-726C9745FEB1}" type="datetimeFigureOut">
              <a:rPr lang="ru-RU" smtClean="0"/>
              <a:pPr/>
              <a:t>04.03.2024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D87574-CAE5-444D-B4E2-10B437926E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папка к учебному году\фото к приемке\IMG_59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000" y="4429132"/>
            <a:ext cx="2730491" cy="20478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к новому </a:t>
            </a:r>
            <a:br>
              <a:rPr lang="ru-RU" dirty="0" smtClean="0"/>
            </a:br>
            <a:r>
              <a:rPr lang="ru-RU" dirty="0" smtClean="0"/>
              <a:t>2020-2021 учебному 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057984"/>
          </a:xfrm>
        </p:spPr>
        <p:txBody>
          <a:bodyPr>
            <a:normAutofit/>
          </a:bodyPr>
          <a:lstStyle/>
          <a:p>
            <a:r>
              <a:rPr lang="ru-RU" dirty="0" smtClean="0"/>
              <a:t>МБДОУ детский сад  № 102 </a:t>
            </a:r>
          </a:p>
          <a:p>
            <a:r>
              <a:rPr lang="ru-RU" dirty="0" smtClean="0"/>
              <a:t>Группа «Капельки»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ADMIN\Desktop\папка к учебному году\фото к приемке\IMG_6095.JPG"/>
          <p:cNvPicPr>
            <a:picLocks noChangeAspect="1" noChangeArrowheads="1"/>
          </p:cNvPicPr>
          <p:nvPr/>
        </p:nvPicPr>
        <p:blipFill>
          <a:blip r:embed="rId2" cstate="email">
            <a:lum bright="-30000"/>
          </a:blip>
          <a:srcRect/>
          <a:stretch>
            <a:fillRect/>
          </a:stretch>
        </p:blipFill>
        <p:spPr bwMode="auto">
          <a:xfrm>
            <a:off x="6357950" y="3929066"/>
            <a:ext cx="2571768" cy="2286016"/>
          </a:xfrm>
          <a:prstGeom prst="rect">
            <a:avLst/>
          </a:prstGeom>
          <a:noFill/>
        </p:spPr>
      </p:pic>
      <p:pic>
        <p:nvPicPr>
          <p:cNvPr id="6149" name="Picture 5" descr="C:\Users\ADMIN\Desktop\папка к учебному году\фото к приемке\IMG_6097.JPG"/>
          <p:cNvPicPr>
            <a:picLocks noChangeAspect="1" noChangeArrowheads="1"/>
          </p:cNvPicPr>
          <p:nvPr/>
        </p:nvPicPr>
        <p:blipFill>
          <a:blip r:embed="rId3" cstate="email">
            <a:lum bright="-20000"/>
          </a:blip>
          <a:srcRect/>
          <a:stretch>
            <a:fillRect/>
          </a:stretch>
        </p:blipFill>
        <p:spPr bwMode="auto">
          <a:xfrm>
            <a:off x="214282" y="3929066"/>
            <a:ext cx="2428892" cy="2297901"/>
          </a:xfrm>
          <a:prstGeom prst="rect">
            <a:avLst/>
          </a:prstGeom>
          <a:noFill/>
        </p:spPr>
      </p:pic>
      <p:pic>
        <p:nvPicPr>
          <p:cNvPr id="6148" name="Picture 4" descr="C:\Users\ADMIN\Desktop\папка к учебному году\фото к приемке\IMG_60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178563" y="1250143"/>
            <a:ext cx="2500331" cy="2428893"/>
          </a:xfrm>
          <a:prstGeom prst="rect">
            <a:avLst/>
          </a:prstGeom>
          <a:noFill/>
        </p:spPr>
      </p:pic>
      <p:pic>
        <p:nvPicPr>
          <p:cNvPr id="6147" name="Picture 3" descr="C:\Users\ADMIN\Desktop\папка к учебному году\фото к приемке\IMG_6095.JPG"/>
          <p:cNvPicPr>
            <a:picLocks noChangeAspect="1" noChangeArrowheads="1"/>
          </p:cNvPicPr>
          <p:nvPr/>
        </p:nvPicPr>
        <p:blipFill>
          <a:blip r:embed="rId5" cstate="email">
            <a:lum bright="-30000"/>
          </a:blip>
          <a:srcRect/>
          <a:stretch>
            <a:fillRect/>
          </a:stretch>
        </p:blipFill>
        <p:spPr bwMode="auto">
          <a:xfrm>
            <a:off x="6429388" y="1214422"/>
            <a:ext cx="2500298" cy="25003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7143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«Центр физической культуры»</a:t>
            </a:r>
            <a:endParaRPr lang="ru-RU" sz="2800" dirty="0"/>
          </a:p>
        </p:txBody>
      </p:sp>
      <p:pic>
        <p:nvPicPr>
          <p:cNvPr id="6146" name="Picture 2" descr="C:\Users\ADMIN\Desktop\папка к учебному году\фото к приемке\IMG_6056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2035952" y="1964524"/>
            <a:ext cx="500065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C:\Users\ADMIN\Desktop\папка к учебному году\фото к приемке\IMG_6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066780" y="4148798"/>
            <a:ext cx="2296852" cy="2571768"/>
          </a:xfrm>
          <a:prstGeom prst="rect">
            <a:avLst/>
          </a:prstGeom>
          <a:noFill/>
        </p:spPr>
      </p:pic>
      <p:pic>
        <p:nvPicPr>
          <p:cNvPr id="36867" name="Picture 3" descr="C:\Users\ADMIN\Desktop\папка к учебному году\фото к приемке\IMG_6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714257" y="1713871"/>
            <a:ext cx="2357455" cy="22158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Познавательно- исследовательской деятельность</a:t>
            </a:r>
            <a:br>
              <a:rPr lang="ru-RU" sz="2400" dirty="0" smtClean="0"/>
            </a:br>
            <a:r>
              <a:rPr lang="ru-RU" sz="2400" dirty="0" smtClean="0"/>
              <a:t>«Центр экспериментирования».</a:t>
            </a:r>
            <a:endParaRPr lang="ru-RU" sz="2400" dirty="0"/>
          </a:p>
        </p:txBody>
      </p:sp>
      <p:pic>
        <p:nvPicPr>
          <p:cNvPr id="36866" name="Picture 2" descr="C:\Users\ADMIN\Desktop\папка к учебному году\фото к приемке\IMG_6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 bwMode="auto">
          <a:xfrm rot="5400000">
            <a:off x="-326264" y="2255033"/>
            <a:ext cx="4929222" cy="3705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C:\Users\ADMIN\Desktop\папка к учебному году\фото к приемке\IMG_6055.JPG"/>
          <p:cNvPicPr>
            <a:picLocks noChangeAspect="1" noChangeArrowheads="1"/>
          </p:cNvPicPr>
          <p:nvPr/>
        </p:nvPicPr>
        <p:blipFill>
          <a:blip r:embed="rId2" cstate="email">
            <a:lum bright="-30000"/>
          </a:blip>
          <a:srcRect/>
          <a:stretch>
            <a:fillRect/>
          </a:stretch>
        </p:blipFill>
        <p:spPr bwMode="auto">
          <a:xfrm>
            <a:off x="6715140" y="4071942"/>
            <a:ext cx="2143140" cy="2143140"/>
          </a:xfrm>
          <a:prstGeom prst="rect">
            <a:avLst/>
          </a:prstGeom>
          <a:noFill/>
        </p:spPr>
      </p:pic>
      <p:pic>
        <p:nvPicPr>
          <p:cNvPr id="7174" name="Picture 6" descr="C:\Users\ADMIN\Desktop\папка к учебному году\фото к приемке\IMG_60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4071942"/>
            <a:ext cx="2428892" cy="2214578"/>
          </a:xfrm>
          <a:prstGeom prst="rect">
            <a:avLst/>
          </a:prstGeom>
          <a:noFill/>
        </p:spPr>
      </p:pic>
      <p:pic>
        <p:nvPicPr>
          <p:cNvPr id="7173" name="Picture 5" descr="C:\Users\ADMIN\Desktop\папка к учебному году\фото к приемке\IMG_60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357298"/>
            <a:ext cx="2357454" cy="2286016"/>
          </a:xfrm>
          <a:prstGeom prst="rect">
            <a:avLst/>
          </a:prstGeom>
          <a:noFill/>
        </p:spPr>
      </p:pic>
      <p:pic>
        <p:nvPicPr>
          <p:cNvPr id="7172" name="Picture 4" descr="C:\Users\ADMIN\Desktop\папка к учебному году\фото к приемке\IMG_6055.JPG"/>
          <p:cNvPicPr>
            <a:picLocks noChangeAspect="1" noChangeArrowheads="1"/>
          </p:cNvPicPr>
          <p:nvPr/>
        </p:nvPicPr>
        <p:blipFill>
          <a:blip r:embed="rId5" cstate="email"/>
          <a:srcRect r="-1620"/>
          <a:stretch>
            <a:fillRect/>
          </a:stretch>
        </p:blipFill>
        <p:spPr bwMode="auto">
          <a:xfrm>
            <a:off x="6643702" y="1357298"/>
            <a:ext cx="2286016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«Центр  ФЭМП»</a:t>
            </a:r>
            <a:endParaRPr lang="ru-RU" sz="3600" dirty="0"/>
          </a:p>
        </p:txBody>
      </p:sp>
      <p:pic>
        <p:nvPicPr>
          <p:cNvPr id="7170" name="Picture 2" descr="C:\Users\ADMIN\Desktop\папка к учебному году\фото к приемке\IMG_605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1285860"/>
            <a:ext cx="3780913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C:\Users\ADMIN\Desktop\папка к учебному году\фото к приемке\IMG_6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1571612"/>
            <a:ext cx="2714644" cy="2571768"/>
          </a:xfrm>
          <a:prstGeom prst="rect">
            <a:avLst/>
          </a:prstGeom>
          <a:noFill/>
        </p:spPr>
      </p:pic>
      <p:pic>
        <p:nvPicPr>
          <p:cNvPr id="9220" name="Picture 4" descr="C:\Users\ADMIN\Desktop\папка к учебному году\фото к приемке\IMG_61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3276" y="4318172"/>
            <a:ext cx="2616229" cy="232553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Информационно- развивающая деятельность</a:t>
            </a:r>
            <a:br>
              <a:rPr lang="ru-RU" sz="2800" dirty="0" smtClean="0"/>
            </a:br>
            <a:r>
              <a:rPr lang="ru-RU" sz="2800" dirty="0" smtClean="0"/>
              <a:t> Центр  ППД</a:t>
            </a:r>
            <a:endParaRPr lang="ru-RU" sz="2800" dirty="0"/>
          </a:p>
        </p:txBody>
      </p:sp>
      <p:pic>
        <p:nvPicPr>
          <p:cNvPr id="9218" name="Picture 2" descr="C:\Users\ADMIN\Desktop\папка к учебному году\фото к приемке\IMG_60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500175"/>
            <a:ext cx="2714644" cy="2643206"/>
          </a:xfrm>
          <a:prstGeom prst="rect">
            <a:avLst/>
          </a:prstGeom>
          <a:noFill/>
        </p:spPr>
      </p:pic>
      <p:pic>
        <p:nvPicPr>
          <p:cNvPr id="9219" name="Picture 3" descr="C:\Users\ADMIN\Desktop\папка к учебному году\фото к приемке\IMG_6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1571612"/>
            <a:ext cx="2714644" cy="2571768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9" y="4177029"/>
            <a:ext cx="304802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3" t="21228" r="18876" b="23280"/>
          <a:stretch/>
        </p:blipFill>
        <p:spPr>
          <a:xfrm>
            <a:off x="6180811" y="4211242"/>
            <a:ext cx="2526570" cy="2257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C:\Users\ADMIN\Desktop\папка к учебному году\фото к приемке\IMG_6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643306" y="4143380"/>
            <a:ext cx="2571768" cy="2571768"/>
          </a:xfrm>
          <a:prstGeom prst="rect">
            <a:avLst/>
          </a:prstGeom>
          <a:noFill/>
        </p:spPr>
      </p:pic>
      <p:pic>
        <p:nvPicPr>
          <p:cNvPr id="10245" name="Picture 5" descr="C:\Users\ADMIN\Desktop\папка к учебному году\фото к приемке\IMG_60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143380"/>
            <a:ext cx="2571768" cy="2500330"/>
          </a:xfrm>
          <a:prstGeom prst="rect">
            <a:avLst/>
          </a:prstGeom>
          <a:noFill/>
        </p:spPr>
      </p:pic>
      <p:pic>
        <p:nvPicPr>
          <p:cNvPr id="10244" name="Picture 4" descr="C:\Users\ADMIN\Desktop\папка к учебному году\фото к приемке\IMG_60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18259" y="1428736"/>
            <a:ext cx="2611459" cy="25003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 Театрализованная  деятельность</a:t>
            </a:r>
            <a:br>
              <a:rPr lang="ru-RU" sz="2800" dirty="0" smtClean="0"/>
            </a:br>
            <a:r>
              <a:rPr lang="ru-RU" sz="2800" dirty="0" smtClean="0"/>
              <a:t>«Центр театра»</a:t>
            </a:r>
            <a:endParaRPr lang="ru-RU" sz="2800" dirty="0"/>
          </a:p>
        </p:txBody>
      </p:sp>
      <p:pic>
        <p:nvPicPr>
          <p:cNvPr id="10242" name="Picture 2" descr="C:\Users\ADMIN\Desktop\папка к учебному году\фото к приемке\IMG_60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 bwMode="auto">
          <a:xfrm rot="5400000">
            <a:off x="-714412" y="2357430"/>
            <a:ext cx="5214974" cy="3357586"/>
          </a:xfrm>
          <a:prstGeom prst="rect">
            <a:avLst/>
          </a:prstGeom>
          <a:noFill/>
        </p:spPr>
      </p:pic>
      <p:pic>
        <p:nvPicPr>
          <p:cNvPr id="10243" name="Picture 3" descr="C:\Users\ADMIN\Desktop\папка к учебному году\фото к приемке\IMG_60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06" y="1428736"/>
            <a:ext cx="257176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Users\ADMIN\Desktop\папка к учебному году\фото к приемке\IMG_61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3929066"/>
            <a:ext cx="3635372" cy="2714643"/>
          </a:xfrm>
          <a:prstGeom prst="rect">
            <a:avLst/>
          </a:prstGeom>
          <a:noFill/>
        </p:spPr>
      </p:pic>
      <p:pic>
        <p:nvPicPr>
          <p:cNvPr id="11268" name="Picture 4" descr="C:\Users\ADMIN\Desktop\папка к учебному году\фото к приемке\IMG_61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929066"/>
            <a:ext cx="3849686" cy="2714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Музыкальная деятельность</a:t>
            </a:r>
            <a:br>
              <a:rPr lang="ru-RU" sz="2800" dirty="0" smtClean="0"/>
            </a:br>
            <a:r>
              <a:rPr lang="ru-RU" sz="2800" dirty="0" smtClean="0"/>
              <a:t>«Центр музыки»</a:t>
            </a:r>
            <a:endParaRPr lang="ru-RU" sz="2800" dirty="0"/>
          </a:p>
        </p:txBody>
      </p:sp>
      <p:pic>
        <p:nvPicPr>
          <p:cNvPr id="11266" name="Picture 2" descr="C:\Users\ADMIN\Desktop\папка к учебному году\фото к приемке\IMG_60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1285860"/>
            <a:ext cx="2643206" cy="2428892"/>
          </a:xfrm>
          <a:prstGeom prst="rect">
            <a:avLst/>
          </a:prstGeom>
          <a:noFill/>
        </p:spPr>
      </p:pic>
      <p:pic>
        <p:nvPicPr>
          <p:cNvPr id="11267" name="Picture 3" descr="C:\Users\ADMIN\Desktop\папка к учебному году\фото к приемке\IMG_60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285860"/>
            <a:ext cx="271464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C:\Users\ADMIN\Desktop\папка к учебному году\фото к приемке\IMG_6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12535">
            <a:off x="4276005" y="3847385"/>
            <a:ext cx="2357453" cy="2357454"/>
          </a:xfrm>
          <a:prstGeom prst="rect">
            <a:avLst/>
          </a:prstGeom>
          <a:noFill/>
        </p:spPr>
      </p:pic>
      <p:pic>
        <p:nvPicPr>
          <p:cNvPr id="12296" name="Picture 8" descr="C:\Users\ADMIN\Desktop\папка к учебному году\фото к приемке\IMG_61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57321" flipH="1">
            <a:off x="2338036" y="3870868"/>
            <a:ext cx="1941040" cy="2334871"/>
          </a:xfrm>
          <a:prstGeom prst="rect">
            <a:avLst/>
          </a:prstGeom>
          <a:noFill/>
        </p:spPr>
      </p:pic>
      <p:pic>
        <p:nvPicPr>
          <p:cNvPr id="12294" name="Picture 6" descr="C:\Users\ADMIN\Desktop\папка к учебному году\фото к приемке\IMG_60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428992" y="928670"/>
            <a:ext cx="2325708" cy="2428892"/>
          </a:xfrm>
          <a:prstGeom prst="rect">
            <a:avLst/>
          </a:prstGeom>
          <a:noFill/>
        </p:spPr>
      </p:pic>
      <p:pic>
        <p:nvPicPr>
          <p:cNvPr id="12295" name="Picture 7" descr="C:\Users\ADMIN\Desktop\папка к учебному году\фото к приемке\IMG_60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345320">
            <a:off x="6557980" y="4286372"/>
            <a:ext cx="2355312" cy="2262182"/>
          </a:xfrm>
          <a:prstGeom prst="rect">
            <a:avLst/>
          </a:prstGeom>
          <a:noFill/>
        </p:spPr>
      </p:pic>
      <p:pic>
        <p:nvPicPr>
          <p:cNvPr id="12292" name="Picture 4" descr="C:\Users\ADMIN\Desktop\папка к учебному году\фото к приемке\IMG_61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985058" flipH="1">
            <a:off x="6153653" y="1231113"/>
            <a:ext cx="2436643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«Центр  творчества и изобразительной деятельности».</a:t>
            </a:r>
            <a:endParaRPr lang="ru-RU" sz="2800" dirty="0"/>
          </a:p>
        </p:txBody>
      </p:sp>
      <p:pic>
        <p:nvPicPr>
          <p:cNvPr id="12290" name="Picture 2" descr="C:\Users\ADMIN\Desktop\папка к учебному году\фото к приемке\IMG_60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 rot="20911310">
            <a:off x="508781" y="1152515"/>
            <a:ext cx="2500330" cy="2493169"/>
          </a:xfrm>
          <a:prstGeom prst="rect">
            <a:avLst/>
          </a:prstGeom>
          <a:noFill/>
        </p:spPr>
      </p:pic>
      <p:pic>
        <p:nvPicPr>
          <p:cNvPr id="12291" name="Picture 3" descr="C:\Users\ADMIN\Desktop\папка к учебному году\фото к приемке\IMG_60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 rot="20886475">
            <a:off x="215336" y="4271434"/>
            <a:ext cx="2177464" cy="2316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C:\Users\ADMIN\Desktop\папка к учебному году\фото к приемке\IMG_60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480" y="3929066"/>
            <a:ext cx="2500362" cy="2714644"/>
          </a:xfrm>
          <a:prstGeom prst="rect">
            <a:avLst/>
          </a:prstGeom>
          <a:noFill/>
        </p:spPr>
      </p:pic>
      <p:pic>
        <p:nvPicPr>
          <p:cNvPr id="13317" name="Picture 5" descr="C:\Users\ADMIN\Desktop\папка к учебному году\фото к приемке\IMG_60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3929066"/>
            <a:ext cx="2714644" cy="2714644"/>
          </a:xfrm>
          <a:prstGeom prst="rect">
            <a:avLst/>
          </a:prstGeom>
          <a:noFill/>
        </p:spPr>
      </p:pic>
      <p:pic>
        <p:nvPicPr>
          <p:cNvPr id="13316" name="Picture 4" descr="C:\Users\ADMIN\Desktop\папка к учебному году\фото к приемке\IMG_60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929066"/>
            <a:ext cx="2857520" cy="26432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Игровая деятельность</a:t>
            </a:r>
            <a:br>
              <a:rPr lang="ru-RU" sz="2800" dirty="0" smtClean="0"/>
            </a:br>
            <a:r>
              <a:rPr lang="ru-RU" sz="2800" dirty="0" smtClean="0"/>
              <a:t>«Центр сюжетно-ролевых игр»</a:t>
            </a:r>
            <a:endParaRPr lang="ru-RU" sz="2800" dirty="0"/>
          </a:p>
        </p:txBody>
      </p:sp>
      <p:pic>
        <p:nvPicPr>
          <p:cNvPr id="13314" name="Picture 2" descr="C:\Users\ADMIN\Desktop\папка к учебному году\фото к приемке\IMG_60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1214422"/>
            <a:ext cx="4286280" cy="2500330"/>
          </a:xfrm>
          <a:prstGeom prst="rect">
            <a:avLst/>
          </a:prstGeom>
          <a:noFill/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" t="13251" r="17801" b="51050"/>
          <a:stretch/>
        </p:blipFill>
        <p:spPr>
          <a:xfrm>
            <a:off x="4728008" y="1205491"/>
            <a:ext cx="3958792" cy="2446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HOME\Desktop\Новая папка\2fons.ru-2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Конструктивная деятельность </a:t>
            </a:r>
            <a:br>
              <a:rPr lang="ru-RU" sz="2800" dirty="0" smtClean="0"/>
            </a:br>
            <a:r>
              <a:rPr lang="ru-RU" sz="2800" dirty="0" smtClean="0"/>
              <a:t>«Центр конструирования»</a:t>
            </a:r>
            <a:endParaRPr lang="ru-RU" sz="2800" dirty="0"/>
          </a:p>
        </p:txBody>
      </p:sp>
      <p:pic>
        <p:nvPicPr>
          <p:cNvPr id="37890" name="Picture 2" descr="C:\Users\ADMIN\Desktop\папка к учебному году\фото к приемке\IMG_60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397" y="2017204"/>
            <a:ext cx="3764790" cy="282359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" t="30050" r="3808"/>
          <a:stretch/>
        </p:blipFill>
        <p:spPr>
          <a:xfrm>
            <a:off x="4383523" y="2032268"/>
            <a:ext cx="4004901" cy="26928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C:\Users\ADMIN\Desktop\папка к учебному году\фото к приемке\IMG_6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1071546"/>
            <a:ext cx="2214578" cy="2643206"/>
          </a:xfrm>
          <a:prstGeom prst="rect">
            <a:avLst/>
          </a:prstGeom>
          <a:noFill/>
        </p:spPr>
      </p:pic>
      <p:pic>
        <p:nvPicPr>
          <p:cNvPr id="14344" name="Picture 8" descr="C:\Users\ADMIN\Desktop\папка к учебному году\фото к приемке\IMG_61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071546"/>
            <a:ext cx="2000264" cy="2643206"/>
          </a:xfrm>
          <a:prstGeom prst="rect">
            <a:avLst/>
          </a:prstGeom>
          <a:noFill/>
        </p:spPr>
      </p:pic>
      <p:pic>
        <p:nvPicPr>
          <p:cNvPr id="14343" name="Picture 7" descr="C:\Users\ADMIN\Desktop\папка к учебному году\фото к приемке\IMG_61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4143380"/>
            <a:ext cx="2214578" cy="2428892"/>
          </a:xfrm>
          <a:prstGeom prst="rect">
            <a:avLst/>
          </a:prstGeom>
          <a:noFill/>
        </p:spPr>
      </p:pic>
      <p:pic>
        <p:nvPicPr>
          <p:cNvPr id="14342" name="Picture 6" descr="C:\Users\ADMIN\Desktop\папка к учебному году\фото к приемке\IMG_61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4286247" y="4286257"/>
            <a:ext cx="2571770" cy="2143140"/>
          </a:xfrm>
          <a:prstGeom prst="rect">
            <a:avLst/>
          </a:prstGeom>
          <a:noFill/>
        </p:spPr>
      </p:pic>
      <p:pic>
        <p:nvPicPr>
          <p:cNvPr id="14341" name="Picture 5" descr="C:\Users\ADMIN\Desktop\папка к учебному году\фото к приемке\IMG_61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4071942"/>
            <a:ext cx="1928826" cy="2500330"/>
          </a:xfrm>
          <a:prstGeom prst="rect">
            <a:avLst/>
          </a:prstGeom>
          <a:noFill/>
        </p:spPr>
      </p:pic>
      <p:pic>
        <p:nvPicPr>
          <p:cNvPr id="14340" name="Picture 4" descr="C:\Users\ADMIN\Desktop\папка к учебному году\фото к приемке\IMG_613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4071942"/>
            <a:ext cx="1928826" cy="250033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</a:t>
            </a:r>
            <a:br>
              <a:rPr lang="ru-RU" sz="2800" dirty="0" smtClean="0"/>
            </a:br>
            <a:r>
              <a:rPr lang="ru-RU" sz="2800" dirty="0" smtClean="0"/>
              <a:t>Развивающие игры на участке</a:t>
            </a:r>
            <a:endParaRPr lang="ru-RU" sz="2800" dirty="0"/>
          </a:p>
        </p:txBody>
      </p:sp>
      <p:pic>
        <p:nvPicPr>
          <p:cNvPr id="14338" name="Picture 2" descr="C:\Users\ADMIN\Desktop\папка к учебному году\фото к приемке\IMG_61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1071546"/>
            <a:ext cx="2071702" cy="2671760"/>
          </a:xfrm>
          <a:prstGeom prst="rect">
            <a:avLst/>
          </a:prstGeom>
          <a:noFill/>
        </p:spPr>
      </p:pic>
      <p:pic>
        <p:nvPicPr>
          <p:cNvPr id="14339" name="Picture 3" descr="C:\Users\ADMIN\Desktop\папка к учебному году\фото к приемке\IMG_61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0298" y="1071546"/>
            <a:ext cx="200026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/>
              <a:t>Что  мы сделали?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501122" cy="576064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Подготовка к новому учебному году в группе началась в период летних отпусков.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Проведена большая работа по благоустройству и озеленению территории, созданию предметно-развивающей среды (спил деревьев, покраска и обновление оборудования; ремонт малых форм, обновление песочницы ; реставрация и обновление домика на участке, приобретение   выносного материала,). 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Сделан ремонт в группе, приемной. Оформлены и имеют свой стиль   уголок для детского творчества,  панно на центральной стене.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Созданы условия в летний период - эмоциональному, познавательному развитию детей;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 для развития свободной игровой деятельности по инициативе родительского комитета приобретен палас в групповую комнату, детский коврик  с  тематикой правил дорожного движения, коврик для </a:t>
            </a:r>
            <a:r>
              <a:rPr lang="ru-RU" sz="7600" b="1" dirty="0" err="1" smtClean="0">
                <a:solidFill>
                  <a:srgbClr val="002060"/>
                </a:solidFill>
                <a:latin typeface="+mj-lt"/>
              </a:rPr>
              <a:t>с-р</a:t>
            </a:r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 игр, настольные и развивающие игры.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Оформлены и дополнены (центры).</a:t>
            </a:r>
          </a:p>
          <a:p>
            <a:pPr algn="just"/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Сформированы   картотеки развивающих, подвижных игр, комплексов утренней гимнастики, пробуждения, закаливания.</a:t>
            </a:r>
          </a:p>
          <a:p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Составлен  перспективный план работы с родителями подготовительной группы  на  2016-2017 учебный год.</a:t>
            </a:r>
          </a:p>
          <a:p>
            <a:r>
              <a:rPr lang="ru-RU" sz="7600" b="1" dirty="0" smtClean="0">
                <a:solidFill>
                  <a:srgbClr val="002060"/>
                </a:solidFill>
                <a:latin typeface="+mj-lt"/>
              </a:rPr>
              <a:t>Разрабатываем Проект образовательных технологий</a:t>
            </a:r>
          </a:p>
          <a:p>
            <a:pPr>
              <a:buNone/>
            </a:pPr>
            <a:endParaRPr lang="ru-RU" sz="7600" b="1" dirty="0" smtClean="0">
              <a:solidFill>
                <a:srgbClr val="002060"/>
              </a:solidFill>
            </a:endParaRPr>
          </a:p>
          <a:p>
            <a:endParaRPr lang="ru-RU" sz="7600" dirty="0" smtClean="0"/>
          </a:p>
          <a:p>
            <a:pPr algn="just"/>
            <a:endParaRPr lang="ru-RU" sz="7600" dirty="0" smtClean="0"/>
          </a:p>
          <a:p>
            <a:pPr algn="just"/>
            <a:endParaRPr lang="ru-RU" sz="7600" dirty="0" smtClean="0"/>
          </a:p>
          <a:p>
            <a:pPr marL="1371600" indent="-1371600" algn="just">
              <a:buFont typeface="+mj-lt"/>
              <a:buAutoNum type="arabicPeriod"/>
            </a:pPr>
            <a:endParaRPr lang="ru-RU" sz="7600" dirty="0" smtClean="0"/>
          </a:p>
          <a:p>
            <a:pPr algn="just"/>
            <a:endParaRPr lang="ru-RU" sz="8000" dirty="0" smtClean="0"/>
          </a:p>
          <a:p>
            <a:endParaRPr lang="ru-RU" sz="9600" dirty="0" smtClean="0"/>
          </a:p>
          <a:p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  </a:t>
            </a:r>
          </a:p>
          <a:p>
            <a:pPr algn="ctr"/>
            <a:endParaRPr lang="ru-RU" sz="9600" dirty="0" smtClean="0"/>
          </a:p>
          <a:p>
            <a:pPr>
              <a:buNone/>
            </a:pPr>
            <a:r>
              <a:rPr lang="ru-RU" sz="6000" dirty="0" smtClean="0"/>
              <a:t>                                                    </a:t>
            </a:r>
            <a:endParaRPr lang="ru-RU" sz="9600" dirty="0" smtClean="0"/>
          </a:p>
          <a:p>
            <a:endParaRPr lang="ru-RU" sz="9600" dirty="0" smtClean="0"/>
          </a:p>
          <a:p>
            <a:pPr fontAlgn="base"/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   </a:t>
            </a:r>
            <a:endParaRPr lang="ru-RU" sz="6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HOME\Desktop\Новая папка\2fons.ru-2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57158" y="1935163"/>
            <a:ext cx="7872442" cy="4389437"/>
          </a:xfrm>
        </p:spPr>
        <p:txBody>
          <a:bodyPr/>
          <a:lstStyle/>
          <a:p>
            <a:pPr algn="ctr"/>
            <a:r>
              <a:rPr lang="ru-RU" sz="4400" dirty="0" smtClean="0"/>
              <a:t>Благодарим 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14357"/>
            <a:ext cx="864399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900" b="1" u="sng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   Формирование у детей чувства снисходительности, интереса и уважения к другим национальным культурам, народным играм, познанию родного края, народного фольклора. Воспитание патриотизма, чувства общности, дружбы и единства с людьми различных национальностей.</a:t>
            </a:r>
            <a:endParaRPr lang="ru-RU" sz="1900" b="1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900" b="1" u="sng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Задачи.</a:t>
            </a:r>
            <a:endParaRPr lang="ru-RU" sz="1900" b="1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Обобщить и расширить знания детей о традициях, обычаях, праздниках, играх народов России (русских, татар, таджиков, лезгин, узбеков).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Формировать культуру взаимоотношений  детей в группе.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Развивать творческие способности дошкольников посредством приобщения к различным видам деятельности.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Совершенствовать  исследовательские умения: умение анализировать, сравнивать,  наблюдать, задавать вопросы, обобщать, делать выводы.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Развивать  способность организации  действия в процессе поиска информации по выбранной теме, в художественно-продуктивной деятельности.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Воспитывать уважение к культуре и обычаям других народностей.</a:t>
            </a:r>
            <a:endParaRPr lang="ru-RU" sz="1900" b="1" dirty="0" smtClean="0">
              <a:solidFill>
                <a:srgbClr val="00206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9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Воспитывать доброжелательное отношение  к сверстникам.</a:t>
            </a:r>
            <a:endParaRPr lang="ru-RU" sz="1900" b="1" dirty="0">
              <a:latin typeface="+mj-lt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30580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Проект «Многонациональная Россия»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28596" y="928670"/>
            <a:ext cx="8072494" cy="507208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Вид проекта - 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Долгосрочный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Участники проекта - 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Дети, воспитатели, муз работник, инструктор по </a:t>
            </a:r>
            <a:r>
              <a:rPr lang="ru-RU" smtClean="0">
                <a:solidFill>
                  <a:srgbClr val="002060"/>
                </a:solidFill>
                <a:latin typeface="+mj-lt"/>
              </a:rPr>
              <a:t>физической культуре, </a:t>
            </a:r>
            <a:r>
              <a:rPr lang="ru-RU" dirty="0" smtClean="0">
                <a:solidFill>
                  <a:srgbClr val="002060"/>
                </a:solidFill>
                <a:latin typeface="+mj-lt"/>
              </a:rPr>
              <a:t>родители.</a:t>
            </a:r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Результат:</a:t>
            </a:r>
            <a:endParaRPr lang="ru-RU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Фотоальбом «Наш многонациональный детский сад».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 Альбом детских работ «Национальный костюм моего народа».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Презентация-видео слайды  «Многонациональная Россия».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Семейное древо 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 Выставка детских работ «Моя Родина-Россия»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Мини-музей куклы   с  элементы национальных костюмов, предметы быта, музыкальные инструменты.</a:t>
            </a:r>
          </a:p>
          <a:p>
            <a:r>
              <a:rPr lang="ru-RU" dirty="0" smtClean="0">
                <a:solidFill>
                  <a:srgbClr val="002060"/>
                </a:solidFill>
                <a:latin typeface="+mj-lt"/>
              </a:rPr>
              <a:t>6. Совместные  национальные игры развлечения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+mj-lt"/>
              </a:rPr>
              <a:t>    «Мы в мире, дружбе живем».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71481"/>
            <a:ext cx="8286808" cy="714379"/>
          </a:xfrm>
        </p:spPr>
        <p:txBody>
          <a:bodyPr>
            <a:normAutofit fontScale="92500" lnSpcReduction="10000"/>
          </a:bodyPr>
          <a:lstStyle/>
          <a:p>
            <a:pPr algn="ctr" fontAlgn="base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abic Typesetting" pitchFamily="66" charset="-78"/>
              </a:rPr>
              <a:t>Что получилось?</a:t>
            </a: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cs typeface="Arabic Typesetting" pitchFamily="66" charset="-78"/>
              </a:rPr>
              <a:t>«Центр краеведения и туризма»</a:t>
            </a:r>
          </a:p>
        </p:txBody>
      </p:sp>
      <p:pic>
        <p:nvPicPr>
          <p:cNvPr id="1028" name="Picture 4" descr="C:\Users\ADMIN\Desktop\папка к учебному году\фото к приемке\IMG_61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37137" y="1877449"/>
            <a:ext cx="5090516" cy="3870502"/>
          </a:xfrm>
          <a:prstGeom prst="rect">
            <a:avLst/>
          </a:prstGeom>
          <a:noFill/>
        </p:spPr>
      </p:pic>
      <p:pic>
        <p:nvPicPr>
          <p:cNvPr id="1030" name="Picture 6" descr="C:\Users\ADMIN\Desktop\папка к учебному году\фото к приемке\IMG_61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87057" y="1742241"/>
            <a:ext cx="512760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папка к учебному году\фото к приемке\IMG_6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14282" y="1142984"/>
            <a:ext cx="3929089" cy="5357850"/>
          </a:xfrm>
          <a:prstGeom prst="rect">
            <a:avLst/>
          </a:prstGeom>
          <a:noFill/>
        </p:spPr>
      </p:pic>
      <p:pic>
        <p:nvPicPr>
          <p:cNvPr id="3076" name="Picture 4" descr="C:\Users\ADMIN\Desktop\папка к учебному году\фото к приемке\IMG_6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142984"/>
            <a:ext cx="4000528" cy="26432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«Центр развития речи». Дом книги.</a:t>
            </a:r>
            <a:endParaRPr lang="ru-RU" sz="2400" dirty="0"/>
          </a:p>
        </p:txBody>
      </p:sp>
      <p:pic>
        <p:nvPicPr>
          <p:cNvPr id="3077" name="Picture 5" descr="C:\Users\ADMIN\Desktop\папка к учебному году\фото к приемке\IMG_60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929066"/>
            <a:ext cx="4000528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Users\ADMIN\Desktop\папка к учебному году\фото к приемке\IMG_596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3838" y="2714619"/>
            <a:ext cx="3633857" cy="3222477"/>
          </a:xfrm>
          <a:prstGeom prst="rect">
            <a:avLst/>
          </a:prstGeom>
          <a:noFill/>
        </p:spPr>
      </p:pic>
      <p:pic>
        <p:nvPicPr>
          <p:cNvPr id="38916" name="Picture 4" descr="C:\Users\ADMIN\Desktop\папка к учебному году\фото к приемке\IMG_58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147503" y="1996241"/>
            <a:ext cx="4278282" cy="328614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1520" y="548680"/>
            <a:ext cx="2212848" cy="15826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Прием пищи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Закаливание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Продуктивная </a:t>
            </a:r>
            <a:br>
              <a:rPr lang="ru-RU" dirty="0" smtClean="0"/>
            </a:br>
            <a:r>
              <a:rPr lang="ru-RU" dirty="0" smtClean="0"/>
              <a:t>деятельность</a:t>
            </a:r>
            <a:endParaRPr lang="ru-RU" dirty="0"/>
          </a:p>
        </p:txBody>
      </p:sp>
      <p:pic>
        <p:nvPicPr>
          <p:cNvPr id="38914" name="Picture 2" descr="C:\Users\ADMIN\Desktop\папка к учебному году\фото к приемке\IMG_58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164126"/>
            <a:ext cx="3264053" cy="2419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папка к учебному году\фото к приемке\IMG_6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107389" y="2035959"/>
            <a:ext cx="5214974" cy="3143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21431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pic>
        <p:nvPicPr>
          <p:cNvPr id="5123" name="Picture 3" descr="C:\Users\ADMIN\Desktop\папка к учебному году\фото к приемке\IMG_6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27163">
            <a:off x="6031457" y="2897180"/>
            <a:ext cx="2829313" cy="3518250"/>
          </a:xfrm>
          <a:prstGeom prst="rect">
            <a:avLst/>
          </a:prstGeom>
          <a:noFill/>
        </p:spPr>
      </p:pic>
      <p:pic>
        <p:nvPicPr>
          <p:cNvPr id="5124" name="Picture 4" descr="C:\Users\ADMIN\Desktop\папка к учебному году\фото к приемке\IMG_60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887548">
            <a:off x="-81832" y="2920987"/>
            <a:ext cx="3867921" cy="305004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14348" y="357167"/>
            <a:ext cx="792961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«Центр  природы»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папка к учебному году\фото к приемке\IMG_6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710883"/>
            <a:ext cx="3737866" cy="2547934"/>
          </a:xfrm>
          <a:prstGeom prst="rect">
            <a:avLst/>
          </a:prstGeom>
          <a:noFill/>
        </p:spPr>
      </p:pic>
      <p:pic>
        <p:nvPicPr>
          <p:cNvPr id="5" name="Picture 7" descr="C:\Users\ADMIN\Desktop\папка к учебному году\фото к приемке\IMG_6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1404" y="1785926"/>
            <a:ext cx="5000660" cy="38576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дидактические игры, иллюстрации в центре природы</a:t>
            </a:r>
            <a:endParaRPr lang="ru-RU" sz="2800" dirty="0"/>
          </a:p>
        </p:txBody>
      </p:sp>
      <p:pic>
        <p:nvPicPr>
          <p:cNvPr id="4" name="Picture 6" descr="C:\Users\ADMIN\Desktop\папка к учебному году\фото к приемке\IMG_611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422575" y="589976"/>
            <a:ext cx="2442254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665</TotalTime>
  <Words>541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Arabic Typesetting</vt:lpstr>
      <vt:lpstr>Arial</vt:lpstr>
      <vt:lpstr>Calibri</vt:lpstr>
      <vt:lpstr>Constantia</vt:lpstr>
      <vt:lpstr>Times New Roman</vt:lpstr>
      <vt:lpstr>Wingdings 2</vt:lpstr>
      <vt:lpstr>Поток</vt:lpstr>
      <vt:lpstr>Подготовка к новому  2020-2021 учебному году</vt:lpstr>
      <vt:lpstr> Что  мы сделали?</vt:lpstr>
      <vt:lpstr>Проект «Многонациональная Россия»</vt:lpstr>
      <vt:lpstr>Презентация PowerPoint</vt:lpstr>
      <vt:lpstr>Презентация PowerPoint</vt:lpstr>
      <vt:lpstr>«Центр развития речи». Дом книги.</vt:lpstr>
      <vt:lpstr>Прием пищи  Закаливание  Продуктивная  деятельность</vt:lpstr>
      <vt:lpstr> </vt:lpstr>
      <vt:lpstr>дидактические игры, иллюстрации в центре природы</vt:lpstr>
      <vt:lpstr>«Центр физической культуры»</vt:lpstr>
      <vt:lpstr> Познавательно- исследовательской деятельность «Центр экспериментирования».</vt:lpstr>
      <vt:lpstr> «Центр  ФЭМП»</vt:lpstr>
      <vt:lpstr>Информационно- развивающая деятельность  Центр  ППД</vt:lpstr>
      <vt:lpstr> Театрализованная  деятельность «Центр театра»</vt:lpstr>
      <vt:lpstr>Музыкальная деятельность «Центр музыки»</vt:lpstr>
      <vt:lpstr>«Центр  творчества и изобразительной деятельности».</vt:lpstr>
      <vt:lpstr>Игровая деятельность «Центр сюжетно-ролевых игр»</vt:lpstr>
      <vt:lpstr>Конструктивная деятельность  «Центр конструирования»</vt:lpstr>
      <vt:lpstr>          Развивающие игры на участке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новому учебному году</dc:title>
  <dc:creator>кей</dc:creator>
  <cp:lastModifiedBy>Дом</cp:lastModifiedBy>
  <cp:revision>77</cp:revision>
  <dcterms:created xsi:type="dcterms:W3CDTF">2014-08-21T09:00:56Z</dcterms:created>
  <dcterms:modified xsi:type="dcterms:W3CDTF">2024-03-04T02:35:49Z</dcterms:modified>
</cp:coreProperties>
</file>