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1" r:id="rId4"/>
    <p:sldId id="262" r:id="rId5"/>
    <p:sldId id="263" r:id="rId6"/>
    <p:sldId id="264" r:id="rId7"/>
    <p:sldId id="265" r:id="rId8"/>
    <p:sldId id="266" r:id="rId9"/>
    <p:sldId id="268" r:id="rId10"/>
    <p:sldId id="267" r:id="rId11"/>
    <p:sldId id="272" r:id="rId12"/>
    <p:sldId id="275" r:id="rId13"/>
    <p:sldId id="270" r:id="rId14"/>
    <p:sldId id="269" r:id="rId15"/>
    <p:sldId id="273" r:id="rId16"/>
    <p:sldId id="274" r:id="rId1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2604" autoAdjust="0"/>
  </p:normalViewPr>
  <p:slideViewPr>
    <p:cSldViewPr>
      <p:cViewPr varScale="1">
        <p:scale>
          <a:sx n="79" d="100"/>
          <a:sy n="79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3/6/2024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3/6/2024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Александр\Desktop\Игра потерянные вещи\1678357201_bogatyr-club-p-mmdems-fon-foni-krasivo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 rot="20915644">
            <a:off x="180460" y="1506929"/>
            <a:ext cx="94980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«Разноцветные сладости    –      маленькие слабости»</a:t>
            </a:r>
            <a:endParaRPr lang="ru-RU" sz="2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3400" y="2971800"/>
            <a:ext cx="3733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Познавательно-исследовательский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проект 2024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МКОУ Катковская СОШ 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дошкольная группа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Воспитатель: Ворошилова М.В.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Федько Ульяна, 6 лет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Хадятиллоева Захрохон, 6 лет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лександр\Desktop\Игра потерянные вещи\d00c556fdee059204f4602a81653cd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09600" y="228600"/>
            <a:ext cx="8001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Опыт №3. «Радуга в тарелке»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Разложить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разноцветное драже по кругу тарелки. Налить несильно горячую воду в центр тарелки.</a:t>
            </a:r>
          </a:p>
          <a:p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Результат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в тарелке появляется   красивая радуга из конфет. Но спустя некоторое время  вся краска с конфет растворилась в воде и превратилась в коричневую жидкость.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 descr="C:\Users\Работа\Desktop\для проекта m&amp;ms\фото опытов\17091899120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2514600"/>
            <a:ext cx="2362200" cy="26765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1" name="Picture 3" descr="C:\Users\Работа\Desktop\для проекта m&amp;ms\фото опытов\170918991204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67000" y="4038600"/>
            <a:ext cx="2362200" cy="22955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2" name="Picture 4" descr="C:\Users\Работа\Desktop\для проекта m&amp;ms\фото опытов\170918991202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76800" y="2133600"/>
            <a:ext cx="2514600" cy="24479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3" name="Picture 5" descr="C:\Users\Работа\Desktop\для проекта m&amp;ms\фото опытов\170919015728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62800" y="4419600"/>
            <a:ext cx="1752600" cy="1676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лександр\Desktop\Игра потерянные вещи\d00c556fdee059204f4602a81653cd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28600" y="152400"/>
            <a:ext cx="8686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Опыт №4. «Натуральные красители»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1.Овощи (морковь, свекла) натереть или измельчить в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блендере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Отжать сок.</a:t>
            </a:r>
          </a:p>
        </p:txBody>
      </p:sp>
      <p:pic>
        <p:nvPicPr>
          <p:cNvPr id="3074" name="Picture 2" descr="C:\Users\Работа\Desktop\для проекта m&amp;ms\фото опытов\17091899120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066800"/>
            <a:ext cx="2286000" cy="28289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5" name="Picture 3" descr="C:\Users\Работа\Desktop\для проекта m&amp;ms\фото опытов\170926524522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90800" y="2590800"/>
            <a:ext cx="2209800" cy="26765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6" name="Picture 4" descr="C:\Users\Работа\Desktop\для проекта m&amp;ms\фото опытов\170926524520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67200" y="1219200"/>
            <a:ext cx="2514600" cy="2819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7" name="Picture 5" descr="C:\Users\Работа\Desktop\для проекта m&amp;ms\фото опытов\170926524519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24600" y="2743200"/>
            <a:ext cx="2514600" cy="2971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лександр\Desktop\Игра потерянные вещи\d00c556fdee059204f4602a81653cd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28600" y="152400"/>
            <a:ext cx="8686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Опыт №4. «Натуральные красители»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2.Разрезать апельсин на части и отжать сок.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3.Ягоду измельчить в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блендере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Отжать сок.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стаканы с чистой водой добавить получившиеся  разноцветные соки.</a:t>
            </a:r>
          </a:p>
          <a:p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Результат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После добавления овощного, апельсинового и ягодного сока вода окрасилась. </a:t>
            </a:r>
          </a:p>
        </p:txBody>
      </p:sp>
      <p:pic>
        <p:nvPicPr>
          <p:cNvPr id="4098" name="Picture 2" descr="C:\Users\Работа\Desktop\для проекта m&amp;ms\фото опытов\17091901177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2514600"/>
            <a:ext cx="2133600" cy="304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099" name="Picture 3" descr="C:\Users\Работа\Desktop\для проекта m&amp;ms\фото опытов\170919015729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0" y="2667000"/>
            <a:ext cx="3200400" cy="32099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100" name="Picture 4" descr="C:\Users\Работа\Desktop\для проекта m&amp;ms\фото опытов\170919011778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2895600"/>
            <a:ext cx="2362200" cy="3276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лександр\Desktop\Игра потерянные вещи\d00c556fdee059204f4602a81653cd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457200" y="1301570"/>
            <a:ext cx="82296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905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Вред искусственных красителей</a:t>
            </a:r>
          </a:p>
          <a:p>
            <a:pPr marL="0" marR="0" lvl="0" indent="1905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Ученые утверждают, что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детей,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которые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очень много едят продуктов с искусственными красителями,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плохая память, плохое настроение, даже может появиться аллергия.</a:t>
            </a:r>
          </a:p>
          <a:p>
            <a:pPr marL="0" marR="0" lvl="0" indent="1905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1905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Польза натуральных красителей</a:t>
            </a:r>
          </a:p>
          <a:p>
            <a:pPr marL="0" marR="0" lvl="0" indent="1905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Фрукты, овощи и ягоды особенно полезны организму благодаря содержанию в них витаминов, органических кислот и минеральных солей.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09800" y="457200"/>
            <a:ext cx="5486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Влияние пищевых красителей на здоровье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лександр\Desktop\Игра потерянные вещи\d00c556fdee059204f4602a81653cd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33400" y="381000"/>
            <a:ext cx="80772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Вывод: </a:t>
            </a: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нужно отказаться от маленьких слабостей с искусственными красителями   и не употреблять  разноцветные сладости. Лучше приготовить домашние лакомства, используя натуральные красители.</a:t>
            </a:r>
            <a:endParaRPr lang="ru-RU" sz="32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3" name="Picture 1" descr="D:\для проекта m&amp;ms\f4ddd4b4a92e425d03f8f40917461aa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3200400"/>
            <a:ext cx="2768600" cy="294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лександр\Desktop\Игра потерянные вещи\d00c556fdee059204f4602a81653cd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905000" y="1066800"/>
            <a:ext cx="55626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Постановка новой  задачи:</a:t>
            </a:r>
          </a:p>
          <a:p>
            <a:pPr algn="just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Можно ли приготовить разноцветные драже в домашних условиях, применяя  овощные, ягодные красители?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лександр\Desktop\Игра потерянные вещи\d00c556fdee059204f4602a81653cd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81000" y="2133600"/>
            <a:ext cx="8305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60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лександр\Desktop\Игра потерянные вещи\d00c556fdee059204f4602a81653cd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09600" y="609600"/>
            <a:ext cx="6781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Актуальность проекта: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проходя мимо витрин с яркими упаковками конфет, 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дети часто просят у взрослых купить им эти сладости.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 за разноцветными горошками руки сами тянутся.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Взрослые, покупая такие конфеты, не задумываются о том, какую пользу или вред они могут принести их детям.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C:\Users\Работа\Desktop\в уголок воспитателя\e1659750e9a4f26d95678b9f02314d9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2667000"/>
            <a:ext cx="4876801" cy="3124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лександр\Desktop\Игра потерянные вещи\d00c556fdee059204f4602a81653cd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66800" y="533400"/>
            <a:ext cx="7010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Проблема: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 разноцветных конфет окрашивается язык.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Гипотеза: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состав конфет входят красители.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 descr="C:\Users\Работа\Desktop\в уголок воспитателя\post_parenting-pla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1600200"/>
            <a:ext cx="2819400" cy="273367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209800" y="4800600"/>
            <a:ext cx="5638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 решили узнать, почему после поедания конфет  наши языки стали разноцветными и как влияют цветные драже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M&amp;M’s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на детское здоровье?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лександр\Desktop\Игра потерянные вещи\d00c556fdee059204f4602a81653cd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57200" y="533400"/>
            <a:ext cx="7543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Цель проекта: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исследование влияния красителей, входящих в состав разноцветных конфет на детский организм.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2286000" y="1295400"/>
            <a:ext cx="66294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Задачи: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Искать информацию о красках, используемых для пищевых продуктов (с помощью взрослых).</a:t>
            </a:r>
          </a:p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Понаблюдать за состоянием разноцветных конфет при взаимодействии    с водой.</a:t>
            </a:r>
          </a:p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sz="2000" dirty="0" smtClean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Узнать о влиянии пищевых красителей на здоровье ребенка.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3" name="Picture 5" descr="C:\Users\Работа\Desktop\в уголок воспитателя\scale_12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3657600"/>
            <a:ext cx="2081213" cy="21621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174" name="Picture 6" descr="D:\для проекта m&amp;ms\5e75067d55730377221d85daaa3dd16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4343400"/>
            <a:ext cx="1905000" cy="205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лександр\Desktop\Игра потерянные вещи\d00c556fdee059204f4602a81653cd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81000" y="228600"/>
            <a:ext cx="5105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Объект исследования: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конфеты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M&amp;M’s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838200"/>
            <a:ext cx="8610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Они разноцветные, сладкие, красивые, маленькие, круглые, хрустящие.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81000" y="1295400"/>
            <a:ext cx="8001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течение многих десятилетий люди во всем мире наслаждаются этими шоколадными конфетками с буквой "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".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57200" y="2209800"/>
            <a:ext cx="79248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Существуют разные вкусы и наполнители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M&amp;M's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  шоколад молочный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темный, белый, мятный, с воздушным рисом, арахисом, миндалем, кокосом, вишней, апельсином, арахисовым маслом.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5" name="Picture 1" descr="D:\для проекта m&amp;ms\1_8680d67a1f0b428e8943e79285c42f2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3581400"/>
            <a:ext cx="4114800" cy="24717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лександр\Desktop\Игра потерянные вещи\d00c556fdee059204f4602a81653cd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86000" y="152400"/>
            <a:ext cx="4724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Удивительные факты об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M&amp;M’s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(немного истории)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1066800"/>
            <a:ext cx="7162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Впервые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M&amp;M’s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появились в 1941 году.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1447800" y="1625830"/>
            <a:ext cx="71628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означают буквы "M"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Само название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M&amp;M’s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расшифровывается как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Mars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&amp;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Murrie’s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это фамилии двух основателей компании.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5124" name="Picture 4" descr="C:\Users\Работа\Desktop\в уголок воспитателя\foreest-e-mar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276600"/>
            <a:ext cx="2362201" cy="21621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5" name="Picture 5" descr="C:\Users\Работа\Desktop\в уголок воспитателя\Bruce_Murra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29400" y="2667000"/>
            <a:ext cx="2133600" cy="2209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Прямоугольник 12"/>
          <p:cNvSpPr/>
          <p:nvPr/>
        </p:nvSpPr>
        <p:spPr>
          <a:xfrm>
            <a:off x="762000" y="2819400"/>
            <a:ext cx="180071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Форрест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Марс 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934200" y="5105400"/>
            <a:ext cx="1600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Брюс </a:t>
            </a:r>
            <a:r>
              <a:rPr lang="ru-RU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Мьюрри</a:t>
            </a:r>
            <a:endParaRPr lang="ru-RU" dirty="0"/>
          </a:p>
        </p:txBody>
      </p:sp>
      <p:pic>
        <p:nvPicPr>
          <p:cNvPr id="5126" name="Picture 6" descr="D:\для проекта m&amp;ms\Plain-M&amp;Ms-Pil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29000" y="3124200"/>
            <a:ext cx="2667000" cy="2362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лександр\Desktop\Игра потерянные вещи\d00c556fdee059204f4602a81653cd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86000" y="152400"/>
            <a:ext cx="4724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Удивительные факты об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M&amp;M’s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(немного истории)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914400"/>
            <a:ext cx="80010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Форрест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задумался о разработке продукта, который мог бы противостоять таянию при высоких температурах. Потому что в летние месяцы приостанавливалась продажа шоколада.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 время гражданской войны у солдат пользовались спросом покрытые сахарной глазурью шоколадные шарики, которые не таяли на солнце.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3657600" y="2612522"/>
            <a:ext cx="54864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M&amp;M’s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космосе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менно они стали первыми конфетами, которые побывали в космосе. В 1981 году американские космонавты включили шоколадные конфеты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M&amp;M's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в свой рацион и взяли с собой на космическую орбиту.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 descr="D:\для проекта m&amp;ms\images (10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2667000"/>
            <a:ext cx="2971800" cy="1981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4579" name="Picture 3" descr="C:\Users\Работа\Desktop\Проект\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3200" y="4343400"/>
            <a:ext cx="2286000" cy="1905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лександр\Desktop\Игра потерянные вещи\d00c556fdee059204f4602a81653cd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524000" y="228600"/>
            <a:ext cx="6324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Что скрывает яркая глазированная оболочка?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" y="762000"/>
            <a:ext cx="76200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Производители конфет используют пищевые красители.  Пищевые красители бывают искусственными и натуральными. Искусственный краситель изготавливают с использованием химических веществ, а натуральный изготавливают из ягод, овощей, фруктов.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3" name="Picture 1" descr="D:\для проекта m&amp;ms\d98017564704def1283fa247394275a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2209800"/>
            <a:ext cx="4190999" cy="3752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лександр\Desktop\Игра потерянные вещи\d00c556fdee059204f4602a81653cd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04800" y="304800"/>
            <a:ext cx="51816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Опыт №1. «Разноцветная вода»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Растворить в стакане чистой воды драже с разноцветной глазурью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M&amp;M’s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Результат: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вода постепенно становится цветной, в зависимости от цвета конфеты.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14400" y="3200400"/>
            <a:ext cx="43434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Опыт №2. «Самый яркий»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Взять белую салфетку и положить на неё мокрую конфетку. После чего убрать конфету. </a:t>
            </a:r>
          </a:p>
          <a:p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Результат: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 том месте, где лежала конфетка, останется яркое цветное пятно.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C:\Users\Работа\Downloads\17091899121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0" y="533400"/>
            <a:ext cx="2362200" cy="2209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9" name="Picture 5" descr="C:\Users\Работа\Desktop\для проекта m&amp;ms\фото опытов\170918991206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3581400"/>
            <a:ext cx="2362200" cy="2438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630</TotalTime>
  <Words>660</Words>
  <Application>Microsoft Office PowerPoint</Application>
  <PresentationFormat>Экран (4:3)</PresentationFormat>
  <Paragraphs>68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Александр</dc:creator>
  <cp:lastModifiedBy>Работа</cp:lastModifiedBy>
  <cp:revision>54</cp:revision>
  <dcterms:created xsi:type="dcterms:W3CDTF">2024-02-26T13:35:46Z</dcterms:created>
  <dcterms:modified xsi:type="dcterms:W3CDTF">2024-03-06T02:46:27Z</dcterms:modified>
</cp:coreProperties>
</file>