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-744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2EF968-469A-4822-892A-192F910D8D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E3BBEF9-FF3D-4DEF-8F1E-2315CC3DE6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01B730C-8EC4-4DF6-A341-F9AFD9683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03E4F6B-7DA8-46F8-B91D-AF735D298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BF667CC-4004-45A5-937E-B6500F54C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59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C7CEA5-23B0-4666-A475-F24038A74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54BCD60-172C-45AF-B6A3-5B9873ECA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9B5B146-EA0B-43BF-B846-AFD1FE766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9BCE980-28BA-4EB7-B597-8B64C504A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AC73D5F-B373-4343-8F23-23A1C4285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86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3974697-AF12-40B9-A6C0-3771F15DE8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3F11D9C-0A18-454A-9F6A-BC5DA87A4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5E8EC86-817B-46AE-A5B1-6B33425BD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D318084-8BF9-40D5-B832-976221084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DDD64B2-8864-4F11-8F09-5BE74395C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83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F15CA1-5357-4421-99CC-32BA3FEEE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FE55D0D-91E6-407A-B544-D035ED7EE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B539020-00B4-449D-82A8-E0D9E8B0F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E1A93C3-E285-45DA-836B-88D42B19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D9F10A-9B8E-4598-B4BF-00578E5DF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5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5F5E01-6935-4BD7-B4CE-517355B42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DBA8A9F-EA84-443D-B698-44FCC21B4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11DD5E9-D54A-4D1E-A2A4-1106C473F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6AD0B1D-3B97-4DAC-96D2-714175E41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36D2C56-BE20-4F05-B2B0-733B195D9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8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AFD256-7E5F-4C67-ABA1-70FB53B98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54C92F-D1D1-4008-8476-774138C132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4643B2B-FA22-4380-921B-9950291E63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D8BFC70-8D99-44E6-929F-01E649F38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16B846A-7007-4F8E-A040-D9F670C07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B4FA4E1-BABF-4922-97F9-BFD3F7A88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30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5139DA-8C1C-4858-91ED-92F88A37F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8D02DA6-57EA-4D32-8B71-F1230B2B85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93EE6EF-3BED-4199-A782-AF0344B74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2668EEB-EA56-4584-B231-F462EC1A62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4503BA0-2880-4987-8086-E485DD6E63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FC22DD9-ABB3-409A-9507-177C046C3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B16DA923-F75E-41C0-8FBE-8641D8FBC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65348474-3D07-485D-B416-3276CF39A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04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05E3D2-7575-4DDD-AC1E-C000E91F3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934DFDA-F1DB-4147-93B4-A9AECA3FE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1DB7721-374A-4303-8BB5-FF6EEA636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23EFB3E-3FAF-48B3-9DE3-7560650B5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97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ACEDA1F-04A0-4E91-AB26-8FBAEB4F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1653A9D-9B50-4B45-9085-61B8776DB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7385F9D-EC32-4669-8EAB-5B8C9D1ED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37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71E452-481B-4234-BDFB-A2579E52F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225B60-DB54-406F-ACCD-D1EA88A97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DDEBFBD-3F4B-4B00-B434-8277D1D7D6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3DC1EA6-5388-47BE-ABC7-C9F64E8C7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5C5624C-FF90-4AB3-A26E-9923EDAB6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9022170-4415-46B8-9118-2AA4F4AC9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05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941B68-CCE1-4BA2-AE77-C4E8BAF21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B5FDCE7-B39E-4623-AFD5-B45233C0E4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DD3F1E4-C5C5-4F6C-BD99-DED2EE5EA8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AD80001-9025-4916-8804-9BD6C1F6D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00ADFBA-CFBC-4B08-A247-A2504622A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78460F4-A34D-440E-8A69-52D0DA3B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09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7E3C1-7AF9-401A-911C-FB0745460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9E95371-3FCD-4344-9008-87DA6AED69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7C2AF08-8B61-4C9D-A729-24D16D8BD2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E26F2-0D2D-4CAD-9DA5-809C664EE7C0}" type="datetimeFigureOut">
              <a:rPr lang="ru-RU" smtClean="0"/>
              <a:t>07.03.2024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734E63F-F94A-4FB4-9704-2354669E2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BCE071C-51BB-41BE-BF8F-D5F9A98D4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E51CA-F456-4ECD-B0D3-9FBFE114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2061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3" name="chimes.wav"/>
          </p:stSnd>
        </p:sndAc>
      </p:transition>
    </mc:Choice>
    <mc:Fallback xmlns="">
      <p:transition spd="slow">
        <p:sndAc>
          <p:stSnd>
            <p:snd r:embed="rId14" name="chimes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hyperlink" Target="http://vk.com/power_point_pr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2831"/>
            <a:ext cx="10515600" cy="1567858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n w="9525">
                  <a:noFill/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9525">
                  <a:noFill/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с обезьянкой </a:t>
            </a:r>
            <a:r>
              <a:rPr lang="ru-RU" b="1" dirty="0">
                <a:ln w="9525">
                  <a:noFill/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 w="9525">
                  <a:noFill/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ln w="9525">
                <a:noFill/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34268" y="2429301"/>
            <a:ext cx="5636525" cy="237808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30054" y="2647666"/>
            <a:ext cx="48995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Список упражнений: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Улыбка,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Забрчик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Хоботок, Улыбка-хоботок, Часики, Кружок,  Посчитаем нижние зубки, Посчитаем верхние зубки, Чистим зубы снаружи, Лопаточка, Лошадка.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983940" y="5500048"/>
            <a:ext cx="3671248" cy="64633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29600" y="5500048"/>
            <a:ext cx="3138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Учительлогопед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Шуртина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М.С.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51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85BE8F76-B398-4EE1-A642-E977420DF78F}"/>
              </a:ext>
            </a:extLst>
          </p:cNvPr>
          <p:cNvGrpSpPr/>
          <p:nvPr/>
        </p:nvGrpSpPr>
        <p:grpSpPr>
          <a:xfrm>
            <a:off x="3257356" y="971100"/>
            <a:ext cx="4710987" cy="3851642"/>
            <a:chOff x="7814102" y="3815412"/>
            <a:chExt cx="3420252" cy="2768267"/>
          </a:xfrm>
        </p:grpSpPr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xmlns="" id="{CE1D73ED-CEBE-4680-944E-345E28A6D5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4883" y="4807868"/>
              <a:ext cx="1431237" cy="1481330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xmlns="" id="{7274F24C-3DF0-4DD4-93B2-A49A755B6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4102" y="3815412"/>
              <a:ext cx="3420252" cy="2768267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0B0E516-7E95-48E2-A579-B0486D849F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44" y="0"/>
            <a:ext cx="3947123" cy="2125683"/>
          </a:xfrm>
          <a:prstGeom prst="rect">
            <a:avLst/>
          </a:prstGeom>
        </p:spPr>
      </p:pic>
      <p:pic>
        <p:nvPicPr>
          <p:cNvPr id="62" name="Рисунок 61">
            <a:extLst>
              <a:ext uri="{FF2B5EF4-FFF2-40B4-BE49-F238E27FC236}">
                <a16:creationId xmlns:a16="http://schemas.microsoft.com/office/drawing/2014/main" xmlns="" id="{6C20F13F-F4F3-4D93-940B-81AF1CF3198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41" y="2102856"/>
            <a:ext cx="3253409" cy="1946920"/>
          </a:xfrm>
          <a:prstGeom prst="rect">
            <a:avLst/>
          </a:prstGeom>
        </p:spPr>
      </p:pic>
      <p:pic>
        <p:nvPicPr>
          <p:cNvPr id="64" name="Рисунок 63">
            <a:extLst>
              <a:ext uri="{FF2B5EF4-FFF2-40B4-BE49-F238E27FC236}">
                <a16:creationId xmlns:a16="http://schemas.microsoft.com/office/drawing/2014/main" xmlns="" id="{074CAB5B-BE58-410D-9C21-6EE175608A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68" y="4148083"/>
            <a:ext cx="3961522" cy="2205036"/>
          </a:xfrm>
          <a:prstGeom prst="rect">
            <a:avLst/>
          </a:prstGeom>
        </p:spPr>
      </p:pic>
      <p:pic>
        <p:nvPicPr>
          <p:cNvPr id="67" name="Рисунок 66">
            <a:extLst>
              <a:ext uri="{FF2B5EF4-FFF2-40B4-BE49-F238E27FC236}">
                <a16:creationId xmlns:a16="http://schemas.microsoft.com/office/drawing/2014/main" xmlns="" id="{60FF3CCB-E03B-43D2-8E66-F99367366E9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77834" y="3689500"/>
            <a:ext cx="2383337" cy="3830367"/>
          </a:xfrm>
          <a:prstGeom prst="rect">
            <a:avLst/>
          </a:prstGeom>
        </p:spPr>
      </p:pic>
      <p:sp>
        <p:nvSpPr>
          <p:cNvPr id="70" name="TextBox 69">
            <a:hlinkClick r:id="rId9"/>
            <a:extLst>
              <a:ext uri="{FF2B5EF4-FFF2-40B4-BE49-F238E27FC236}">
                <a16:creationId xmlns:a16="http://schemas.microsoft.com/office/drawing/2014/main" xmlns="" id="{1ECFC4CB-003E-4D09-9026-52416FA7E70E}"/>
              </a:ext>
            </a:extLst>
          </p:cNvPr>
          <p:cNvSpPr txBox="1"/>
          <p:nvPr/>
        </p:nvSpPr>
        <p:spPr>
          <a:xfrm>
            <a:off x="9862716" y="6558122"/>
            <a:ext cx="26600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vk.com/power_point_pro</a:t>
            </a:r>
          </a:p>
        </p:txBody>
      </p:sp>
      <p:pic>
        <p:nvPicPr>
          <p:cNvPr id="44" name="Рисунок 43">
            <a:extLst>
              <a:ext uri="{FF2B5EF4-FFF2-40B4-BE49-F238E27FC236}">
                <a16:creationId xmlns:a16="http://schemas.microsoft.com/office/drawing/2014/main" xmlns="" id="{60FF3CCB-E03B-43D2-8E66-F99367366E9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233908" y="-833133"/>
            <a:ext cx="2232423" cy="3685205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60FF3CCB-E03B-43D2-8E66-F99367366E9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343" y="2351959"/>
            <a:ext cx="3401085" cy="2243364"/>
          </a:xfrm>
          <a:prstGeom prst="rect">
            <a:avLst/>
          </a:prstGeom>
        </p:spPr>
      </p:pic>
      <p:pic>
        <p:nvPicPr>
          <p:cNvPr id="53" name="Рисунок 52">
            <a:extLst>
              <a:ext uri="{FF2B5EF4-FFF2-40B4-BE49-F238E27FC236}">
                <a16:creationId xmlns:a16="http://schemas.microsoft.com/office/drawing/2014/main" xmlns="" id="{60FF3CCB-E03B-43D2-8E66-F99367366E9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79597" y="-1626903"/>
            <a:ext cx="2179810" cy="3277729"/>
          </a:xfrm>
          <a:prstGeom prst="rect">
            <a:avLst/>
          </a:prstGeom>
        </p:spPr>
      </p:pic>
      <p:pic>
        <p:nvPicPr>
          <p:cNvPr id="56" name="Рисунок 55">
            <a:extLst>
              <a:ext uri="{FF2B5EF4-FFF2-40B4-BE49-F238E27FC236}">
                <a16:creationId xmlns:a16="http://schemas.microsoft.com/office/drawing/2014/main" xmlns="" id="{60FF3CCB-E03B-43D2-8E66-F99367366E9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951" y="4690858"/>
            <a:ext cx="3323480" cy="231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30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354E-6 4.56059E-6 L 0.31692 0.378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40" y="18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8795E-7 2.14616E-6 L 0.3091 0.37118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49" y="185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4765E-6 3.88529E-6 L 0.30572 0.1029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79" y="5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4765E-6 3.88529E-6 L 0.30129 0.10083 " pathEditMode="relative" rAng="0" ptsTypes="AA">
                                      <p:cBhvr>
                                        <p:cTn id="18" dur="20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58" y="5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3275E-6 4.79186E-6 L 0.30793 -0.1963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97" y="-9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9467E-6 -1.11008E-6 L 0.30012 -0.19033 " pathEditMode="relative" rAng="0" ptsTypes="AA">
                                      <p:cBhvr>
                                        <p:cTn id="26" dur="2000" spd="-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6" y="-9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8103E-6 -4.86586E-6 L -0.31367 0.3695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83" y="184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7463E-6 -1.10083E-6 L -0.31014 0.36332 " pathEditMode="relative" rAng="0" ptsTypes="AA">
                                      <p:cBhvr>
                                        <p:cTn id="34" dur="2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14" y="18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00602 L -0.31939 0.0450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74" y="25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0.00393 L -0.31939 0.0451 " pathEditMode="relative" rAng="0" ptsTypes="AA">
                                      <p:cBhvr>
                                        <p:cTn id="42" dur="2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97" y="20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26729E-6 -4.97687E-6 L -0.328 -0.2819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0" y="-14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973 -0.31915 L 0.00143 -0.0094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58" y="15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8 0.00394 L 0.00665 -0.29371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14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14 -0.26526 L 0.02514 -0.0152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4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5358E-6 -1.50786E-6 L 0.01315 0.5143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1" y="257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676E-6 1.75763E-7 L 0.01003 0.52012 " pathEditMode="relative" rAng="0" ptsTypes="AA">
                                      <p:cBhvr>
                                        <p:cTn id="66" dur="200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5" y="259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>
            <a:lumMod val="20000"/>
            <a:lumOff val="80000"/>
          </a:schemeClr>
        </a:solidFill>
        <a:ln w="38100">
          <a:solidFill>
            <a:srgbClr val="002060"/>
          </a:solidFill>
        </a:ln>
      </a:spPr>
      <a:bodyPr rtlCol="0" anchor="ctr"/>
      <a:lstStyle>
        <a:defPPr algn="ctr">
          <a:defRPr>
            <a:solidFill>
              <a:schemeClr val="accent4">
                <a:lumMod val="60000"/>
                <a:lumOff val="4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36</Words>
  <Application>Microsoft Office PowerPoint</Application>
  <PresentationFormat>Произвольный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 Игра с обезьянкой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Козлова</dc:creator>
  <cp:lastModifiedBy>Admin</cp:lastModifiedBy>
  <cp:revision>51</cp:revision>
  <dcterms:created xsi:type="dcterms:W3CDTF">2023-04-18T18:22:22Z</dcterms:created>
  <dcterms:modified xsi:type="dcterms:W3CDTF">2024-03-07T11:29:01Z</dcterms:modified>
</cp:coreProperties>
</file>