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196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1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80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20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658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642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276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1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669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073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7BB86-31CA-49B9-A685-BE925B232EF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C7B14-73D5-445F-BAA0-21D450827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72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991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81739" y="347835"/>
            <a:ext cx="7888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13385" y="2400952"/>
            <a:ext cx="594175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«День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Российской науки»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0037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917" y="1"/>
            <a:ext cx="1219991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8915" y="1159598"/>
            <a:ext cx="99930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 февраля в России отмечают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День Российской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науки.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История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праздника начинается еще со времен Петра I. По его велению в 1724 году именно 8 февраля был издан указ о развитии науки в российском государстве, благодаря чему появилась первая Академия наук и художеств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891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991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15960" y="5575507"/>
            <a:ext cx="78883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Узнали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что тяжёлые предметы сразу тонут,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лёгкие остаются плавать на воде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23" y="3718252"/>
            <a:ext cx="4090337" cy="306775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5665" y="210089"/>
            <a:ext cx="3928188" cy="350816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2768" y="1534146"/>
            <a:ext cx="3872204" cy="3789707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62" y="210089"/>
            <a:ext cx="4242318" cy="318173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072937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917" y="1"/>
            <a:ext cx="1219991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34063" y="1107725"/>
            <a:ext cx="31072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Смогли поймать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воздух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мешок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42" y="223935"/>
            <a:ext cx="4273422" cy="320506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8860" y="144626"/>
            <a:ext cx="4238340" cy="373224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552" y="2901820"/>
            <a:ext cx="4901683" cy="3676262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621819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917" y="1"/>
            <a:ext cx="12199917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6357" y="1077514"/>
            <a:ext cx="2945032" cy="4576318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3768" y="195423"/>
            <a:ext cx="4258001" cy="282717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81" y="273295"/>
            <a:ext cx="4027714" cy="342767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4880" y="2926010"/>
            <a:ext cx="2884008" cy="3792032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901507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991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02840" y="170553"/>
            <a:ext cx="78883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Узнали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что с помощью трубочки для коктейля можно устроить настоящий шторм в стакане с водой.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919" y="1172103"/>
            <a:ext cx="4926563" cy="322753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2915" y="163286"/>
            <a:ext cx="4354285" cy="326571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3297" y="3213229"/>
            <a:ext cx="4979437" cy="334619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762332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111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4</cp:revision>
  <dcterms:created xsi:type="dcterms:W3CDTF">2024-03-09T12:07:40Z</dcterms:created>
  <dcterms:modified xsi:type="dcterms:W3CDTF">2024-03-09T12:30:36Z</dcterms:modified>
</cp:coreProperties>
</file>