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2" r:id="rId2"/>
    <p:sldId id="256" r:id="rId3"/>
    <p:sldId id="283" r:id="rId4"/>
    <p:sldId id="284" r:id="rId5"/>
    <p:sldId id="285" r:id="rId6"/>
    <p:sldId id="286" r:id="rId7"/>
    <p:sldId id="275" r:id="rId8"/>
    <p:sldId id="260" r:id="rId9"/>
    <p:sldId id="287" r:id="rId10"/>
    <p:sldId id="263" r:id="rId11"/>
    <p:sldId id="262" r:id="rId12"/>
    <p:sldId id="289" r:id="rId13"/>
    <p:sldId id="288" r:id="rId14"/>
    <p:sldId id="273" r:id="rId15"/>
    <p:sldId id="267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E333C8-68B4-49C4-ADB0-D55F29666024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0"/>
      <dgm:spPr/>
    </dgm:pt>
    <dgm:pt modelId="{3B10E755-EEF7-409C-AA4B-852DBC5B9746}">
      <dgm:prSet phldrT="[Текст]" phldr="1"/>
      <dgm:spPr/>
      <dgm:t>
        <a:bodyPr/>
        <a:lstStyle/>
        <a:p>
          <a:endParaRPr lang="ru-RU" dirty="0"/>
        </a:p>
      </dgm:t>
    </dgm:pt>
    <dgm:pt modelId="{66232FF4-B224-49D6-B363-3CA07A016B85}" type="parTrans" cxnId="{F9079726-3569-48F5-AB49-743FCA642F0C}">
      <dgm:prSet/>
      <dgm:spPr/>
      <dgm:t>
        <a:bodyPr/>
        <a:lstStyle/>
        <a:p>
          <a:endParaRPr lang="ru-RU"/>
        </a:p>
      </dgm:t>
    </dgm:pt>
    <dgm:pt modelId="{58A2F17F-05B7-40C7-9946-5CDF8EA0B909}" type="sibTrans" cxnId="{F9079726-3569-48F5-AB49-743FCA642F0C}">
      <dgm:prSet/>
      <dgm:spPr/>
      <dgm:t>
        <a:bodyPr/>
        <a:lstStyle/>
        <a:p>
          <a:endParaRPr lang="ru-RU"/>
        </a:p>
      </dgm:t>
    </dgm:pt>
    <dgm:pt modelId="{E26B9B94-7B76-4B66-B37B-4A9FB4FE8A36}">
      <dgm:prSet phldrT="[Текст]" phldr="1"/>
      <dgm:spPr/>
      <dgm:t>
        <a:bodyPr/>
        <a:lstStyle/>
        <a:p>
          <a:endParaRPr lang="ru-RU"/>
        </a:p>
      </dgm:t>
    </dgm:pt>
    <dgm:pt modelId="{61391834-70CF-4CC8-88C4-57D57FE64F35}" type="parTrans" cxnId="{3292DEE6-3C15-420F-A2A5-1116BB3FF34F}">
      <dgm:prSet/>
      <dgm:spPr/>
      <dgm:t>
        <a:bodyPr/>
        <a:lstStyle/>
        <a:p>
          <a:endParaRPr lang="ru-RU"/>
        </a:p>
      </dgm:t>
    </dgm:pt>
    <dgm:pt modelId="{1FA6B540-79FE-460A-A809-E850DB99165E}" type="sibTrans" cxnId="{3292DEE6-3C15-420F-A2A5-1116BB3FF34F}">
      <dgm:prSet/>
      <dgm:spPr/>
      <dgm:t>
        <a:bodyPr/>
        <a:lstStyle/>
        <a:p>
          <a:endParaRPr lang="ru-RU"/>
        </a:p>
      </dgm:t>
    </dgm:pt>
    <dgm:pt modelId="{D6E6A4E8-F8AE-4676-81BA-4F29E516A492}">
      <dgm:prSet phldrT="[Текст]" phldr="1"/>
      <dgm:spPr/>
      <dgm:t>
        <a:bodyPr/>
        <a:lstStyle/>
        <a:p>
          <a:endParaRPr lang="ru-RU"/>
        </a:p>
      </dgm:t>
    </dgm:pt>
    <dgm:pt modelId="{05E6BEDF-DF9C-412E-BC74-366777B78F11}" type="parTrans" cxnId="{13F832EC-8940-4822-8E55-D288F4D79BB4}">
      <dgm:prSet/>
      <dgm:spPr/>
      <dgm:t>
        <a:bodyPr/>
        <a:lstStyle/>
        <a:p>
          <a:endParaRPr lang="ru-RU"/>
        </a:p>
      </dgm:t>
    </dgm:pt>
    <dgm:pt modelId="{FA10E0CB-44E9-46EE-BA9E-DD105E12314D}" type="sibTrans" cxnId="{13F832EC-8940-4822-8E55-D288F4D79BB4}">
      <dgm:prSet/>
      <dgm:spPr/>
      <dgm:t>
        <a:bodyPr/>
        <a:lstStyle/>
        <a:p>
          <a:endParaRPr lang="ru-RU"/>
        </a:p>
      </dgm:t>
    </dgm:pt>
    <dgm:pt modelId="{5A3CA7B6-34C9-4F05-B9D7-6CCD850248EF}" type="pres">
      <dgm:prSet presAssocID="{31E333C8-68B4-49C4-ADB0-D55F29666024}" presName="Name0" presStyleCnt="0">
        <dgm:presLayoutVars>
          <dgm:dir/>
          <dgm:animLvl val="lvl"/>
          <dgm:resizeHandles val="exact"/>
        </dgm:presLayoutVars>
      </dgm:prSet>
      <dgm:spPr/>
    </dgm:pt>
    <dgm:pt modelId="{6F1FCBC1-A062-4399-84F9-E8478B0664B9}" type="pres">
      <dgm:prSet presAssocID="{3B10E755-EEF7-409C-AA4B-852DBC5B9746}" presName="Name8" presStyleCnt="0"/>
      <dgm:spPr/>
    </dgm:pt>
    <dgm:pt modelId="{0DD03C37-F42A-4DBE-8004-854AFD4083CA}" type="pres">
      <dgm:prSet presAssocID="{3B10E755-EEF7-409C-AA4B-852DBC5B9746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00196F-693C-4E2F-87ED-28B4D4BE7534}" type="pres">
      <dgm:prSet presAssocID="{3B10E755-EEF7-409C-AA4B-852DBC5B974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D5A94-F316-4309-BA5E-D018D6D8B77D}" type="pres">
      <dgm:prSet presAssocID="{E26B9B94-7B76-4B66-B37B-4A9FB4FE8A36}" presName="Name8" presStyleCnt="0"/>
      <dgm:spPr/>
    </dgm:pt>
    <dgm:pt modelId="{F41DFBF5-1E1B-4067-9573-0FC68F16885C}" type="pres">
      <dgm:prSet presAssocID="{E26B9B94-7B76-4B66-B37B-4A9FB4FE8A3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5FCCD-31AD-454C-9FED-7C06D62F8BF7}" type="pres">
      <dgm:prSet presAssocID="{E26B9B94-7B76-4B66-B37B-4A9FB4FE8A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36877C-28EB-40D9-BAE7-62053B32B213}" type="pres">
      <dgm:prSet presAssocID="{D6E6A4E8-F8AE-4676-81BA-4F29E516A492}" presName="Name8" presStyleCnt="0"/>
      <dgm:spPr/>
    </dgm:pt>
    <dgm:pt modelId="{2BCCD40F-E1F3-4139-8D18-7B3847592A96}" type="pres">
      <dgm:prSet presAssocID="{D6E6A4E8-F8AE-4676-81BA-4F29E516A492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C44F29-183C-42A9-A68F-4BBD98816001}" type="pres">
      <dgm:prSet presAssocID="{D6E6A4E8-F8AE-4676-81BA-4F29E516A4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92DEE6-3C15-420F-A2A5-1116BB3FF34F}" srcId="{31E333C8-68B4-49C4-ADB0-D55F29666024}" destId="{E26B9B94-7B76-4B66-B37B-4A9FB4FE8A36}" srcOrd="1" destOrd="0" parTransId="{61391834-70CF-4CC8-88C4-57D57FE64F35}" sibTransId="{1FA6B540-79FE-460A-A809-E850DB99165E}"/>
    <dgm:cxn modelId="{F9079726-3569-48F5-AB49-743FCA642F0C}" srcId="{31E333C8-68B4-49C4-ADB0-D55F29666024}" destId="{3B10E755-EEF7-409C-AA4B-852DBC5B9746}" srcOrd="0" destOrd="0" parTransId="{66232FF4-B224-49D6-B363-3CA07A016B85}" sibTransId="{58A2F17F-05B7-40C7-9946-5CDF8EA0B909}"/>
    <dgm:cxn modelId="{EA8B5321-9B64-4347-AFFA-8ED591DFD16E}" type="presOf" srcId="{3B10E755-EEF7-409C-AA4B-852DBC5B9746}" destId="{0B00196F-693C-4E2F-87ED-28B4D4BE7534}" srcOrd="1" destOrd="0" presId="urn:microsoft.com/office/officeart/2005/8/layout/pyramid1"/>
    <dgm:cxn modelId="{C2D3CDAA-0153-4F28-A326-1E542CFFFE96}" type="presOf" srcId="{D6E6A4E8-F8AE-4676-81BA-4F29E516A492}" destId="{2BCCD40F-E1F3-4139-8D18-7B3847592A96}" srcOrd="0" destOrd="0" presId="urn:microsoft.com/office/officeart/2005/8/layout/pyramid1"/>
    <dgm:cxn modelId="{FCE36218-89DC-4159-A86C-F5A233B9F47B}" type="presOf" srcId="{3B10E755-EEF7-409C-AA4B-852DBC5B9746}" destId="{0DD03C37-F42A-4DBE-8004-854AFD4083CA}" srcOrd="0" destOrd="0" presId="urn:microsoft.com/office/officeart/2005/8/layout/pyramid1"/>
    <dgm:cxn modelId="{13F832EC-8940-4822-8E55-D288F4D79BB4}" srcId="{31E333C8-68B4-49C4-ADB0-D55F29666024}" destId="{D6E6A4E8-F8AE-4676-81BA-4F29E516A492}" srcOrd="2" destOrd="0" parTransId="{05E6BEDF-DF9C-412E-BC74-366777B78F11}" sibTransId="{FA10E0CB-44E9-46EE-BA9E-DD105E12314D}"/>
    <dgm:cxn modelId="{C0BCCDF0-734D-4885-B8D2-606EB27BC0F0}" type="presOf" srcId="{31E333C8-68B4-49C4-ADB0-D55F29666024}" destId="{5A3CA7B6-34C9-4F05-B9D7-6CCD850248EF}" srcOrd="0" destOrd="0" presId="urn:microsoft.com/office/officeart/2005/8/layout/pyramid1"/>
    <dgm:cxn modelId="{058BABA6-8F5C-4D73-BB55-47783D424EDA}" type="presOf" srcId="{D6E6A4E8-F8AE-4676-81BA-4F29E516A492}" destId="{F7C44F29-183C-42A9-A68F-4BBD98816001}" srcOrd="1" destOrd="0" presId="urn:microsoft.com/office/officeart/2005/8/layout/pyramid1"/>
    <dgm:cxn modelId="{EF11BA7A-DA2E-42B2-9BE8-5438570E4B74}" type="presOf" srcId="{E26B9B94-7B76-4B66-B37B-4A9FB4FE8A36}" destId="{1375FCCD-31AD-454C-9FED-7C06D62F8BF7}" srcOrd="1" destOrd="0" presId="urn:microsoft.com/office/officeart/2005/8/layout/pyramid1"/>
    <dgm:cxn modelId="{AE31C190-65DA-4EFC-A85D-AC16BD49932B}" type="presOf" srcId="{E26B9B94-7B76-4B66-B37B-4A9FB4FE8A36}" destId="{F41DFBF5-1E1B-4067-9573-0FC68F16885C}" srcOrd="0" destOrd="0" presId="urn:microsoft.com/office/officeart/2005/8/layout/pyramid1"/>
    <dgm:cxn modelId="{84663354-680F-4BF9-8A8D-2DBC0144C41C}" type="presParOf" srcId="{5A3CA7B6-34C9-4F05-B9D7-6CCD850248EF}" destId="{6F1FCBC1-A062-4399-84F9-E8478B0664B9}" srcOrd="0" destOrd="0" presId="urn:microsoft.com/office/officeart/2005/8/layout/pyramid1"/>
    <dgm:cxn modelId="{7D2EEA83-2CB3-4957-B7D8-7565425A398D}" type="presParOf" srcId="{6F1FCBC1-A062-4399-84F9-E8478B0664B9}" destId="{0DD03C37-F42A-4DBE-8004-854AFD4083CA}" srcOrd="0" destOrd="0" presId="urn:microsoft.com/office/officeart/2005/8/layout/pyramid1"/>
    <dgm:cxn modelId="{2757AA71-DBA5-4774-916B-235582A0E90B}" type="presParOf" srcId="{6F1FCBC1-A062-4399-84F9-E8478B0664B9}" destId="{0B00196F-693C-4E2F-87ED-28B4D4BE7534}" srcOrd="1" destOrd="0" presId="urn:microsoft.com/office/officeart/2005/8/layout/pyramid1"/>
    <dgm:cxn modelId="{A7E1DC45-2B58-48FE-A5D3-1DAB2FFB1067}" type="presParOf" srcId="{5A3CA7B6-34C9-4F05-B9D7-6CCD850248EF}" destId="{641D5A94-F316-4309-BA5E-D018D6D8B77D}" srcOrd="1" destOrd="0" presId="urn:microsoft.com/office/officeart/2005/8/layout/pyramid1"/>
    <dgm:cxn modelId="{A99F7F36-FF22-4B9D-A54C-6E1B3BA9E812}" type="presParOf" srcId="{641D5A94-F316-4309-BA5E-D018D6D8B77D}" destId="{F41DFBF5-1E1B-4067-9573-0FC68F16885C}" srcOrd="0" destOrd="0" presId="urn:microsoft.com/office/officeart/2005/8/layout/pyramid1"/>
    <dgm:cxn modelId="{0FC67FDC-B229-4CB1-A0B9-D71813E1ED28}" type="presParOf" srcId="{641D5A94-F316-4309-BA5E-D018D6D8B77D}" destId="{1375FCCD-31AD-454C-9FED-7C06D62F8BF7}" srcOrd="1" destOrd="0" presId="urn:microsoft.com/office/officeart/2005/8/layout/pyramid1"/>
    <dgm:cxn modelId="{EB1BC86B-ABE6-4F5A-A361-201E6A468012}" type="presParOf" srcId="{5A3CA7B6-34C9-4F05-B9D7-6CCD850248EF}" destId="{6136877C-28EB-40D9-BAE7-62053B32B213}" srcOrd="2" destOrd="0" presId="urn:microsoft.com/office/officeart/2005/8/layout/pyramid1"/>
    <dgm:cxn modelId="{63F1590F-FE2C-408F-B150-7FAE6782A6D0}" type="presParOf" srcId="{6136877C-28EB-40D9-BAE7-62053B32B213}" destId="{2BCCD40F-E1F3-4139-8D18-7B3847592A96}" srcOrd="0" destOrd="0" presId="urn:microsoft.com/office/officeart/2005/8/layout/pyramid1"/>
    <dgm:cxn modelId="{049CA7EA-1583-47A7-92BE-12CEFDB807F5}" type="presParOf" srcId="{6136877C-28EB-40D9-BAE7-62053B32B213}" destId="{F7C44F29-183C-42A9-A68F-4BBD9881600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03C37-F42A-4DBE-8004-854AFD4083CA}">
      <dsp:nvSpPr>
        <dsp:cNvPr id="0" name=""/>
        <dsp:cNvSpPr/>
      </dsp:nvSpPr>
      <dsp:spPr>
        <a:xfrm>
          <a:off x="2895600" y="0"/>
          <a:ext cx="2895600" cy="1508653"/>
        </a:xfrm>
        <a:prstGeom prst="trapezoid">
          <a:avLst>
            <a:gd name="adj" fmla="val 959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895600" y="0"/>
        <a:ext cx="2895600" cy="1508653"/>
      </dsp:txXfrm>
    </dsp:sp>
    <dsp:sp modelId="{F41DFBF5-1E1B-4067-9573-0FC68F16885C}">
      <dsp:nvSpPr>
        <dsp:cNvPr id="0" name=""/>
        <dsp:cNvSpPr/>
      </dsp:nvSpPr>
      <dsp:spPr>
        <a:xfrm>
          <a:off x="1447800" y="1508653"/>
          <a:ext cx="5791200" cy="1508653"/>
        </a:xfrm>
        <a:prstGeom prst="trapezoid">
          <a:avLst>
            <a:gd name="adj" fmla="val 959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2461259" y="1508653"/>
        <a:ext cx="3764280" cy="1508653"/>
      </dsp:txXfrm>
    </dsp:sp>
    <dsp:sp modelId="{2BCCD40F-E1F3-4139-8D18-7B3847592A96}">
      <dsp:nvSpPr>
        <dsp:cNvPr id="0" name=""/>
        <dsp:cNvSpPr/>
      </dsp:nvSpPr>
      <dsp:spPr>
        <a:xfrm>
          <a:off x="0" y="3017307"/>
          <a:ext cx="8686800" cy="1508653"/>
        </a:xfrm>
        <a:prstGeom prst="trapezoid">
          <a:avLst>
            <a:gd name="adj" fmla="val 9596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1520189" y="3017307"/>
        <a:ext cx="5646420" cy="1508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643.49963" units="1/cm"/>
          <inkml:channelProperty channel="Y" name="resolution" value="1144.09912" units="1/cm"/>
          <inkml:channelProperty channel="T" name="resolution" value="1" units="1/dev"/>
        </inkml:channelProperties>
      </inkml:inkSource>
      <inkml:timestamp xml:id="ts0" timeString="2020-01-14T06:00:35.970"/>
    </inkml:context>
    <inkml:brush xml:id="br0">
      <inkml:brushProperty name="width" value="0.05292" units="cm"/>
      <inkml:brushProperty name="height" value="0.05292" units="cm"/>
    </inkml:brush>
    <inkml:context xml:id="ctx1">
      <inkml:inkSource xml:id="inkSrc32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" units="1/cm"/>
          <inkml:channelProperty channel="Y" name="resolution" value="40" units="1/cm"/>
          <inkml:channelProperty channel="T" name="resolution" value="1" units="1/dev"/>
        </inkml:channelProperties>
      </inkml:inkSource>
      <inkml:timestamp xml:id="ts1" timeString="2020-01-14T06:03:18.041"/>
    </inkml:context>
  </inkml:definitions>
  <inkml:trace contextRef="#ctx0" brushRef="#br0">2987 5967 0,'0'4'0,"6"2"16,-6-6 0,0 0-16,0 0 15,0 0-15,5 6 16,1 3-1,-6-9-15,7 15 16,-1 0-16,1 3 16,-7 13-1,0 7-15,4 38 16,-15 4 0,9-39-16,-9 44 15,11-43-15,-13 43 16,0-4-1,1-5-15,-4 0 16,-1-2-16,1 0 16,-14-9-1,21-30-15,-16 34 16,-1-3-16,17-33 16,-19 31-1,-2-4-15,-4-2 16,14-33-1,2 2-15,-15 28 16,17-39-16,2 2 16,-2-5-1,2-1-15,1 0 16,3-6-16,-4-3 16,1 0-1,2-6-15,3-3 16,-3-9-16,0-3 15,9-9 1,-2-7-16,14-32 16,1-7-1,10 1-15,25-31 16,-32 76-16,19-34 16,6 4-1,-2-3-15,4 5 16,2 0-16,7 11 15,3-2 1,8 4-16,6 2 16,1 8-16,5-1 15,-7-4 1,15 13-16,-8-1 16,-33 16-1,48-6-15,-44 12 16,53-5-16,-51 8 15,41 5 1,1 5-16,-7 10 16,-14 5-16,0 5 15,-7 3 1,-34-15-16,27 25 16,-28-22-16,18 29 15,-23-21 1,10 30-16,-7 5 15,-16-31 1,-4 7-16,-6 35 16,-10-5-16,-8-4 15,9-32 1,-22 26-16,-7-5 16,-4-8-16,-7-1 15,25-27 1,-30 19-16,-10-5 15,-2-6-15,35-11 16,-40 5 0,1-3-16,32-9 15,2 0 1,-49 5-16,2 3 16,45-11-16,0-9 15,2 0 1,-35-22-16,44 16 15</inkml:trace>
  <inkml:trace contextRef="#ctx0" brushRef="#br0" timeOffset="609.2317">2595 6238 0,'0'0'16,"0"0"-16,8-8 16,-8 8-1,2-6-15,9-2 16,1-4 0,6-4-16,29-17 15,6 0-15,-23 17 16,37-17-1,5 6-15,-37 19 16,43-17-16,1 4 16,5 0-1,-1 9-15,5-4 16,2 2-16,-3 5 16,1-7-1,5 7-15,-1-4 16,-2 2-1,6 8-15,-8-6 16,2 0-16,-49 5 16,-2 4-1,6 0-15,1-2 16,-2 2-16,2 0 16,-13 0-1,1 0-15,29 0 16</inkml:trace>
  <inkml:trace contextRef="#ctx0" brushRef="#br0" timeOffset="5217.5253">4983 7001 0,'0'0'16,"-5"3"0,-2 0-1,7-3 1,-8 10-16,-1 1 16,-2 5-16,-3 1 15,5 5 1,0 5-16,-3 3 15,7 4-15,-2 41 16,9-2 0,5-39-16,3-5 15,4 4 1,-1-5-16,32 20 16,-27-34-16,3-1 15,5-7 1,8-3-16,-1-6 15,29-16-15,-10-14 16,-25 15 0,-4-9-16,19-24 15,-26 24-15,-6 3 16,-6-4 0,-2-2-16,-2-4 15,-6 7 1,2-3-16,-26-29 15,-9 7-15,21 34 16,-2 2 0,-4 4-16,1 7 15,-2-2-15,-46 19 16,9 12 0,36-5-16,-20 26 15,21-21-15,-5 36 16,20-29-1,8 5-15,2-2 16,16 31-16,-3-34 16,0-4-1,4 1-15,33 16 16,-25-28 0,-3-1-16,5-6 15,1-6-15,5-6 16,1-3-1,25-15-15,-27 8 16,28-16-16,-34 14 16,-3-1-1,-3 1-15,4 1 16,-8 1 0,1 4-16,-4 5 15,4 4-15,-4 0 16,1 10-1,0-1-15,7 6 16,-10 4-16,8-4 16,-3 3-1,0 0-15,0 0 16,8-7-16,-3 2 16,2-4-1,0-6-15,0-3 16,5-12-1,25-15-15,-2-11 16,-5-9-16,-30 23 16,22-30-1,-22 27-15,-2-3 16,0-1-16,-1-3 16,-3 10-1,-3-3-15,0 3 16,-7 3-16,2 3 15,-2 2 1,0 5-16,0 2 16,0 6-1,0 3-15,0 9 16,0 3-16,0 6 16,-2 12-1,2-3-15,-4 46 16,4-40-16,6 6 15,-3-3 1,8 1-16,12 29 16,-13-41-16,8-5 15,-2-2 1,4-5-16,4-4 16,2-6-16,8-6 15,29-15 1,-5-13-16,-28 15 15,23-25 1,-7-4-16,-1-3 16,-29 23-16,21-26 15,-21 23 1,-1-1-16,-6 5 16,2-7-16,-6 4 15,4 6 1,-7-4-16,-2 8 15,3-2 1,-3 8-16,0 4 16,0 4-16,-5 3 15,-7 13 1,6-2-16,-4 17 16,-11 36-16,15-32 15,3 7 1,1 1-16,4 35 15,1-39-15,8-3 16,3-2 0,2-1-16,0-9 15,5-3-15,-2-3 16,8-2 0,-3-4-16,6-9 15,3-9 1,-6 3-16,24-28 15,-32 23-15,-6-8 16,2 1 0,-6-3-16,-5 2 15,-4-4-15,-7 2 16,-3 5 0,-7-2-16,-7 10 15,-3-2-15,-1 5 16,-2 5-1,0 5-15,-32 16 16,36-3 0,2 4-16,1-2 15,9 5-15,0-1 16,7 0 0,12 0-16,5-2 15,6-7-15,11-3 16,6-6-1,46-6-15,-3-18 16,1-1-16,-10-10 16,-7-8-1,-2-2-15,-10-7 16,4 1 0,-9 0-16,-19 18 15,-5 3-15,-6-7 16,4 4-1,1 3-15,-8 0 16,-1 3-16,-2 1 16,-3 6-1,-2 2-15,-4 6 16,2 3-16,-4 6 16,1 10-1,-4 10-15,-7 32 16,7-22-1,5 4-15,-2 5 16,8 33-16,3-42 16,12 31-1,-6-37-15,1-8 16,5-1-16,-1-5 16,6-6-1,-2-4-15,6-3 16,28-20-16,-2-11 15,-3-9 1,-26 17-16,24-25 16,-6-4-16,-26 25 15,15-31 1,-13 34-16,-7-6 16,-3 6-1,5-4-15,-7 3 16,4 6-16,-6 1 15,2 2 1,-7 4-16,7 5 16,-7 7-1,0 7-15,0 11 16,0 7-16,0 7 16,0 42-16,0-36 15,4 44 1,3-45-16,12 32 15,-8-40 1,2-7-16,4-1 16,0-3-16,3-6 15,2-4 1,3-7-16,5-10 16,24-11-16,-2-23 15,-5-6 1,-3-5-16,-8 0 15,-21 24 1,17-25-16,-22 34 16,1 0-16,-5-1 15,-6 2 1,4-3-16,-4 5 16,4 4-16,-4 1 15,0 5 1,0 2-16,0 9 15,0 6-15,-8 12 16,8 3 0,-6 39-16,6-22 15,-3-5 1,6 3-16,11 37 16,-9-43-16,9-6 15,-1-1 1,4-4-16,3-4 15,0-5-15,5-5 16,1-5 0,-2-3-16,2-3 15,34-18-15,-32 7 16,-6-5 0,28-30-16,-25 25 15,8-33-15,-17 33 16,-2-3-1,0 2-15,-5 1 16,-2 3 0,1 3-16,-6 2 15,-2 5-15,0-1 16,0 12 0,0 0-16,0 0 15,3-4-15,-3 4 16,0 9-1,0 7-15,0 4 16,0 8 0,-3 3-16,14 35 15,-9-36-15,5 0 16,3 1 0,0-4-16,3-3 15,1-3-15,2 1 16,1-4-1,4-5-15,-5-6 0,4 0 0,3-11 16,-2 1 0,7-4-16,-3-10 15,27-21-15,-10-11 16,-5-3 0,-17 22-16,-6 0 15,2-1 1,-2 5-16,-4-1 15,-3 2-15,-1 4 16,1 0 0,-7 6-16,3 2 15,-3 2-15,0 5 16,0 6 0,0 0-16,0 2 15,0 4-15,0 10 16,0 5-1,4 3-15,10 37 16,-9-32-16,6 2 16,2-1-1,25 24-15,-26-36 16,5 2 0,3-6-16,0-2 15,7-3-15,0-6 16,6-3-1,34-12-15,0-12 16,-37 12-16,28-21 16,-35 17-1,0-4-15,1-5 16,-4 1 0,-3-1-16,-4 1 15,4-3-15,-6 3 16,-2-3-1,-5 3-15,0-1 16,-4 5-16,-4-2 16,0 3-1,0 5-15,-1 1 16,-6 8-16,1 2 16,-4 6-1,-2 9-15,2 3 16,-1 6-1,-13 31-15,18-22 16,6-4-16,1 2 16,3 5-1,0-2-15,17 32 16,-4-36-16,4 0 16,-4-5-1,7-1-15,4-3 16,2-2-16,-2-5 15,3-2 1,1-5-16,2-1 16,0-1-1,-4-2-15,2-2 16,-6-1-16,4-1 16,-2-2-1,1 0-15,-7-2 16,6 1-16,1-2 15,-3-1 1,4 5-16,-5-5 16,-1 2-16,-1 2 15,-1-4 1,-5 5-16</inkml:trace>
  <inkml:trace contextRef="#ctx0" brushRef="#br0" timeOffset="5748.6473">11484 6751 0,'0'0'15,"0"0"-15,0 3 16,0-3 0,0 0-16,-6 2 15,2 5-15,-1 4 16</inkml:trace>
  <inkml:trace contextRef="#ctx0" brushRef="#br0" timeOffset="9903.9268">11471 7004 0,'0'-5'0,"3"-3"16,3 3-16,7-7 16,-2 0-1,2-4-15,1 1 16,-4 1-16,0 1 15,-10 13 1,0 0-16,0 0 16,0 0-16,0 0 15,0 0 1,0 0-16,10-9 16,-3 7-1,2-5-15,-2 5 16,1 2-16,-4 5 15,-4 1 1,0 3-16,0 0 16,-4 7-16,4 1 15,0-1 1,0 5-16,-5 0 16,0 3-16,-2 4 15,3-1 1,1 0-16,-4 3 15,3 1 1,1 1-16,3 1 16,-3 1-16,6 0 15,4-5 1,0 2-16,0-1 16,5-6-16,2-3 15,2-3 1,5-3-16,0-6 15,-1-2-15,2-5 16,3-4 0,1-5-16,-1-4 15,-4-3-15,23-24 16,-24 21 0,0-2-16,18-32 15,-21 33 1,-2-6-16,3-1 15,-1 1-15,-4-3 16,0 3 0,1-4-16,2 1 15,-4 3-15,0-3 16,-6 3 0,1 1-16,0 1 15,-4 3 1,-3 4-16,3 3 15,-3 3-15,0-1 16,0 7 0,0 3-16,0 3 15,0 4-15,4 8 16,0 13 0,1 34-16,-5-26 15,0 43-15,7-1 16,0-41-1,4 0-15,-2-1 16,2 1 0,2-8-16,1-3 15,-2-7-15,6 0 16,1-7 0,-1 0-16,-2-9 15,1 0-15,-1 0 16,2-3-1,-6-3-15,2-3 16,-1 0-16,-13 6 16,11-6-1,-2-3-15,-9 9 16,13-9 0,-13 9-16,12-9 15,-3 0-15,-9 9 16,11-13-1,-6 2-15</inkml:trace>
  <inkml:trace contextRef="#ctx0" brushRef="#br0" timeOffset="14012.3382">13343 7300 0,'0'0'0,"0"6"15,0-6 1,-7 9-16,3 4 16,4-13-1,-5 8-15,1 8 16,4-1-16,-4 3 15,8 3 1,2-2-16,8 4 16,2-5-16,1 1 15,3-5 1,4-1-16,3-4 16,4-3-16,1-9 15,33-15 1,-9-13-16,-29 12 15,19-31 1,1-7-16,-10-1 16,-21 25-16,18-31 15,-24 31 1,24-27-16,-21 27 16,1 1-16,-3 6 15,-2 2 1,1 0-16,-4 6 15,1 3 1,-7 3-16,3 3 16,-3 9-16,4 3 15,4 8 1,-8 11-16,0 11 16,0 40-16,0-34 15,5 43 1,2-44-16,13 35 15,-6-42-15,2-2 16,4-4 0,0-4-16,4-6 15,-1-9-15,1 0 16,2-9 0,35-18-16,-8-14 15,-3-15 1,21-38-16,-34 31 15,-1-3-15,-22 29 16,0 5 0,-5-1-16,-1 1 15,-2 3-15,1 4 16,-7 1 0,3 4-16,-3 5 15,0 3-15,0 12 16,0 3-1,0 18-15,-7 33 16,7-24 0,4 46-16,8-6 15,-1-43-15,19 36 16,-13-41 0,3-4-16,4-6 15,-2-3-15,5-6 16,3-2-1,31-20-15,2-15 16,2-14-16,21-40 16,-12-5-1,-27 33-15,7-5 16,22-13 0,-49 52-16,31-20 15,-28 22-15,0 3 16,6 4-1,-6 2-15,10 9 16,-2 0-16,38 5 16,-45 1-1,-1 0-15,-7 1 16,1 2-16,-8-4 16,-2 1-1,-7-2-15,-3-1 16,-11-3-16,-11-3 15,-9-3 1,-39-3-16,29 5 16,0 1-1,2 3-15,-4 3 16,-34 12-16,6 16 16,44-11-1,-21 38-15,12 6 16,20-31-16,5 4 15,7 1 1,21 29-16,7-6 16,-12-37-1,7-3-15,-4-6 16,8-5-16,1-5 16,1-9-1,38-11-15,-3-9 16,-6-17-16,-9-8 15,-6-3 1,2 4-16,-33 24 16,2-3-16,-1 0 15,-3 3 1,1 2-16,-4 1 16,-7 3-1,3 6-15,1 0 16,-4 6-16,0 9 15,0 9 1,0 9-16,0 8 16,0 5-16,0 42 15,2-39 1,-2 1-16,8-5 16,-2-2-16,4-3 15,-1-5 1,5-5-16,4-5 15,1-6 1,5-14-16,-2-2 16,2 0-16,0-4 15,-4-1 1,0 1-16,1 4 16,-5 1-16,5 4 15,-5 8 1,3-1-16,2 5 15,3 2-15,22 26 16,-22-21 0,2-3-16,-2-3 15,3-2-15,-1-2 16,1-9 0,30-15-16,3-19 15,-9-6 1,-27 19-16,23-26 15,-8 2-15,-22 22 16,20-21 0,-23 20-16,-1 0 15,0 9-15,-2-9 16,-2 6 0,1-1-16,-3 1 15,0 7-15,-1 1 16,-3 1-1,-3 4-15,0 7 16,0 2 0,0 5-16,0 10 15,-3 9-15,3 3 16,0 7 0,0 5-16,-2 0 15,4-3-15,1 1 16,4-4-1,0 1-15,3-5 16,0-4-16,7-1 16,7-12-1,2 1-15,37-16 16,-25-1 0,33-14-16,-2-13 15,-2-7-15,-7-5 16,-16-8-1,-4 6-15,-19 18 16,-5-1-16,1-2 16,-1 2-1,-2 5-15,-1 1 16,-2 1-16,-1 3 16,-1 4-1,-2 1-15,-3 7 16,-4 9-1,4 3-15,-4 6 16,-4 13-16,-3 35 16,7-24-1,-4 3-15,4 43 16,4-3-16,-1-41 16,12 38-1,-6-46-15,1 1 16,1-6-16,1-6 15,2 0 1,6-7-16,1-3 16,1-6-1,3-6-15,-7-3 16,31-29-16,-27 13 16,-5 3-1,0-5-15,-4 0 16,-6-3-16,-1 0 15,-6 3 1,-3 2-16,-7-2 16,0 3-16,-4 1 15,-1 4 1,0 7-16,2 0 16,-1 2-1,8 2-15,-4 5 16,7-4-16,6 4 15,-3 0 1,10-2-16,13-5 16,2-2-16,27-15 15,2-5 1,-24 13-16,-6 1 16,-3-4-16,-3 1 15,0 4 1,-5 1-16,-3 4 15,-2 0-15,-6 3 16,-2 3 0,3 3-16,-3 9 15,-9 9 1,1 7-16,2 5 16,-4 36-16,7-32 15,3 2 1,3 3-16,7 34 15,4-40-15,-1-3 16,4-3 0,-1-2-16,1-7 15,6-2-15,-3-5 16,4-4 0,3-6-16,3-2 15,0-9 1,31-18-16,-4-2 15,-8-12-15,-25 18 16,0 2 0,22-25-16,-26 22 15,21-24-15,-28 29 16,-3-5 0,3 1-16,-2 0 15,-5 0 1,1 3-16,-4 2 15,-3-1-15,0 4 16,-3 1 0,-4 6-16,1 0 15,-8 6-15,2 0 16,-6 9 0,1 0-16,0 6 15,2 7-15,0-1 16,2 2-1,2 8-15,8 8 16,3-2 0,3-1-16,11 36 15,11-2-15,-10-44 16,7 2 0,-4-4-16,3-3 15,2-3-15,4-6 16,0 0-1,3-6-15,4-3 16,36-12-16,-37 3 16,1-2-1,29-23-15,-6-2 16,-3-4-16,-27 20 16,-8-5-1,29-23-15,-31 30 16,-1-9-1,0 7-15,-2-2 16,-4-1-16,-4 6 16,5 2-1,-11 2-15,4 5 16,-4-1-16,0 6 16,0-1-1,0 4-15,0 0 16,0 0-16,0 0 15,0 0 1,0 0-16,0 0 16,0 0-1,0 0-15,3-2 16,-3 2-16,6 0 16,-6 0-1,0 0-15,0 0 16,3-7-16,-3 7 15</inkml:trace>
  <inkml:trace contextRef="#ctx0" brushRef="#br0" timeOffset="22635.3128">1909 9040 0,'0'0'15,"0"0"-15,0 0 16,0 0 0,0 0-16,0 0 15,0 0-15,0 0 16,-4 0 0,1 0-16,3 0 15,0 0-15,0 0 16,0 7-1,0 6-15,0-2 16,0 10 0,3 4-16,-3 4 15,7-1-15,-1-1 16,6-3 0,0-2-16,5-4 15,0-7-15,7-4 16,-5-1-1,8-12-15,-4-3 16,31-27 0,-7-7-16,-4-6 15,-2 2-15,-3-8 16,-22 28 0,27-28-16,16-26 15,-38 54-15,22-32 16,2 9-1,-3-10-15,-17 38 16,-6-5-16,25-25 16,-23 28-1,-3 1-15,3 1 16,-4 2 0,-4 1-16,1 1 15,-4 5-15,-6 5 16,-2 5-1,1-4-15,-3 5 16</inkml:trace>
  <inkml:trace contextRef="#ctx0" brushRef="#br0" timeOffset="23385.1368">2957 8519 0,'0'0'16,"9"-6"-16,3-4 16,-3 2-1,2-2-15,-1 4 16,-10 6-16,9-7 15,-9 7 1,4-8-16,-4 8 16,0-4-16,0 4 15,0 4 1,-10 4-16,-3 12 16,-24 19-1,0 12-15,-6 6 16,10 3-16,15-27 15,6 1 1,-16 38-16,18-36 16,2 1-16,3-6 15,1-2 1,8-1-16,-2-5 16,5 2-16,3-7 15,8-2 1,5-10-16,3-10 15,36-11-15,3-3 16,-4-15 0,-27 18-16,-4 2 15,7-1 1,-11 1-16,4 1 16,-6 4-16,-7 1 15,-4 1 1,9 1-16</inkml:trace>
  <inkml:trace contextRef="#ctx0" brushRef="#br0" timeOffset="24119.3394">2275 8814 0,'0'0'0,"0"-3"16,-4-4-16,-3 3 16,7 4-1,-8-7-15,-1-1 16,-1-2 0,3-2-16,-3-1 15,7-1-15,-1-1 16,4-3-1,4-4-15,5-2 16,27-22-16,3 5 16,-18 19-1,4 1-15,29-18 16,-27 23 0,4 2-16,-1 1 15,7 5-15,2 2 16,5 2-1,0 2-15,46 8 16,-53 3-16,3-4 16,36 17-1,-39-13-15,1 3 16,2-5-16,-1-5 16,7 1-1,37-11-15,-43 4 16,39-20-16,32-21 15,-51 8 1,-29 19-16,-8 0 16,-3 3-1,-6 3-15,0 2 16,-5 4-16,5 6 16,-5 6-1,8 16-15</inkml:trace>
  <inkml:trace contextRef="#ctx0" brushRef="#br0" timeOffset="25197.2118">3185 8971 0,'0'0'15,"-6"0"1,6 0-16,-7 4 15,7-4 1,0 0-16,0 0 16,0 0-16,0 0 15,-4 2 1,1 2-16,6-4 16,3 0-16,9-6 15,0 0 1,7-6-16,31-10 15,4-5 1,-31 12-16,4 0 16,-6 0-16,-1-1 15,5 2 1,-8-1-16,-1-3 16,-2-1-16,-4 4 15,-10-3 1,1 2-16,0 1 15,-8 1-15,-3 1 16,-2 8 0,-5-1-16,-2 6 15,-7 6-15,-5 3 16,-53 45 0,58-33-16,-31 24 15,35-21 1,6 1-16,1 5 15,7 3-15,15 30 16,-1-38 0,12-4-16,2-3 15,7-3-15,3-9 16,45-6 0,-2-18-16,32-30 15,-48 9-15,-6-1 16,-4-6-1,-6 1-15,-21 21 16,-2 3 0,-2 3-16,-6-3 15,2 3-15,-6-1 16,2 5 0,-6 1-16,-5 4 15,5 3-15,-5 10 16,-5-2-1,0 14-15,-27 23 16,20-15-16,-41 63 16,21-20-1,-3 3-15,5 6 16,-24 35 0,26-35-16,-22 30 15,40-71-15,-34 71 16,30-75-1,1 1-15,4 5 16,2-6-16,3-7 16,2-6-1,2-7-15,6-7 16,-2-4-16</inkml:trace>
  <inkml:trace contextRef="#ctx0" brushRef="#br0" timeOffset="29992.9616">3891 8926 0,'-3'0'16,"3"0"-16,0 0 16,0 0-1,0 0-15,0 0 16,-7-9-16,10 0 15,4-3 1,7-3-16,2-3 16,31-21-16,1 0 15,-25 20 1,7 3-16,-7 2 16,1 2-1,-4 5-15,-4 4 16,-2 1-16,-10 2 15,0 9 1,-8 0-16,-4 9 16,-18 24-16,12-21 15,1 6 1,3-5-16,1 5 16,-2-6-16,7 0 15,4 0 1,11-6-16,-2 1 15,12-8-15,6-2 16,41-14 0,1-10-16,2-12 15,0-10 1,26-23-16,-44 17 16,-4 1-16,-22 24 15,27-28 1,-8 0-16,-25 26 15,0-1-15,-5 2 16,1 2 0,-8-2-16,2 4 15,-9-3-15,2 3 16,-4 3 0,-4 3-16,2 3 15,-5 2 1,-2 5-16,-3 4 15,-4 2-15,-1 11 16,-20 30 0,-20 40-16,20-28 15,7 7-15,0-4 16,20-28 0,1 2-16,2-1 15,3 4-15,8-4 16,3-3-1,2-5-15,7-5 16,3-4 0,7-13-16,8 0 15,20-19-15,6-14 16,-38 9 0,5 1-16,-7-2 15,-6-2-15,-4 2 16,-6-1-1,-4 4-15,-12 0 16,3 5-16,-8 5 16,0 0-1,-5 6-15,-2 0 16,-2 3 0,-4 9-16,-35 12 15,42-4-15,-1 5 16,3 3-1,5-2-15,10 2 16,-2-4-16,13 1 16,4-4-1,7-3-15,12-9 16,35-10-16,11-8 16,-4-18-1,-6-6-15,-4-7 16,-6 5-1,-30 20-15,2-7 16,-2 4-16,-3 3 16,-3-1-1,-4 5-15,0 1 16,-4 4-16,-4 3 16,-1 1-1,-5 7-15,-7 7 16,-5 7-16,3 1 15,-12 35 1,12-28-16,2 4 16,5-2-1,-2-1-15,8-1 16,1-3-16,8-3 16,8-8-1,7-5-15,37-13 16,30-35-16,-39 3 15,-2-2 1,-29 15-16,-7 9 16,3-6-16,-5 5 15,-4 1 1,-3 7-16,-3-1 16,-3 8-1,2-2-15,-10 10 16,-4 5-16,-5 2 15,4 4 1,-29 31-16,26-19 16,-2 0-16,5-3 15,7 3 1,1 1-16,4-7 16,5 4-16,-1-4 15,9-4 1,0-1-16,2-7 15,3 0-15,0-6 16,0 0 0,3-6-16,-2-3 15,7-7 1,-9 5-16,34-29 16,2 4-16,-33 12 15,28-24 1,-26 23-16,-1-3 15,2 6-15,-1-3 16,-6 4 0,3 3-16,-5-1 15,1 5 1,-4-2-16,-1 8 16,-3 1-16,0 2 15,-1 2 1,-2 2-16,1 5 15,-7-7-15,0 0 16,7 9 0,2-2-16,1 3 15,1-3-15,2-2 16,4-1 0,0-8-16,3 2 15,-1-1 1,5-4-16,-4-3 15,1 3-15,-2-5 16,1 2 0,-3 2-16,-1-2 15,-2 4-15,-3 0 16,-1 0 0,-10 6-16,0 0 15,0 0-15,0 0 16,0 0-1,6-3-15,-3 3 16,-3 0 0,-3 0-16,1 6 15,-10 0-15,-1 6 16,-4 7 0,-20 23-16,21-15 15,-41 54-15,40-56 16,8-5-1,5 2-15,1-1 16,-1-3-16,4-6 16,11 1-1,-2-4-15,8-7 16,0-2-16,37-18 16,2-9-1,8-3-15,-1-10 16,-31 20-1,27-23-15,-34 22 16,1-3-16,-6 6 16,-1-4-1,-1 4-15,-4 3 16,-5 0-16,-2 6 16,-5 3-1,2 6-15,-8 6 16,-5 6-16,0 13 15,-19 23 1,15-21-16,-22 30 16,23-23-1,-2-10-15,7 2 16,4-4-16,-1-1 16,2-6-1,2-2-15,0-11 16,2-4-16,5-4 15,5-13 1,-7 1-16,6 0 16,-6-3-1,4-1-15,-4 7 16,-1-3-16,3 6 16,-2 4-1,4 1-15,-4 7 16,6 0-16,2 3 15,0 3 1,8-6-16,-1 0 16,10-2-16,26-16 15,-26 8 1,31-23-16,-34 18 16,-1-1-1,-2-2-15,-4 0 16,1 0-16,-6 3 15,0 0 1,-6 6-16,-2 2 16,-2 5-16,-3 4 15,-4 5 1,-10 8-16,3 7 16,-15 25-16,14-19 15,0-1 1,-1 1-16,6-2 15,5 2-15,0-4 16,9-3 0,1-6-16,7 0 15,0-5 1,11-10-16,31-13 16,-5-14-16,-28 11 15,25-23 1,-31 21-16,-1 0 15,-5 3-15,-4 3 16,-4 3 0,-1 3-16,-3 6 15,-4 6-15,-5 3 16,3 5 0,-3 5-16,1 3 15,6-4 1,0 2-16,3-1 15,11-4-15,3-3 16,8-6 0,39-15-16,-1-12 15,2-15-15,-9-6 16,-5-7 0,-30 25-16,-6 3 15,0-4-15,-6 1 16,-6 0-1,0-1-15,-3 2 16,-6 4-16,0 1 16,-7 3-1,-5 10-15,-1 1 16,-6 10 0,-28 18-16,4 14 15,-3 9-15,33-23 16,-18 40-1,26-37-15,2-4 16,9 0-16,0-3 16,9-4-1,12-5-15,3-7 16,1-4-16,37-18 16,2-15-1,-5-8-15,-6 0 16,-26 17-1,0 0-15,22-22 16,-28 25-16,-3 3 16,-4 3-1,-2-1-15,-1 4 16,-9 3-16,3 6 16,-5 3-1,-7 6-15,-6 6 16,-2 6-1,-17 31-15,4 3 16,15-23-16,3-4 16,1-1-1,4 0-15,10-3 16,-5 0-16,14-6 16,-3-3-1,8-5-15,2-5 16,11-4-16,-2-5 15,0-5 1,-4 1-16,-3 2 16,1-4-1,-4 6-15,-6 6 16,0 1-16,-9 1 16,-1 13-1,-1-3-15,1 4 16,-4 1-16,3 2 15,3-3 1,12 0-16,-1-9 16,0 0-16,76-30 15,-33-7 1,-3-10-16,-31 21 16,29-27-16,-32 26 15,-4-3 1,2-3-16,-7 5 15,-2-2 1,-2 4-16,-2 1 16,-5 3-16,-3 2 15,-8 4 1,2 4-16,-6 3 16,-3 3-16,2 9 15,-4 3 1,4 8-16,4-1 15,4 3-15,2-1 16,3 0 0,3-2-16,4-5 15,3-1 1,3-8-16,8-7 16,5-5-16,25-16 15,-35 8 1,9-1-16,-9 4 15,0 0-15,-6-1 16,2 6 0,-7-2-16,-1 5 15,-8 8-15,1 5 16,-7 8 0,-13 32-16,0 8 15,12-27 1,1-7-16,13 8 15,-3-6-15,14-2 16,2-4 0,11-10-16,6-7 15,81-28-15,-40 2 16,-2-4 0,-42 13-16,2-1 15,-4 2-15,5-1 16,-6 3-1</inkml:trace>
  <inkml:trace contextRef="#ctx0" brushRef="#br0" timeOffset="30695.9222">9499 8592 0,'0'0'16,"0"0"-1,9-8-15,1 6 16,1-5-16,-11 7 16,12-5-1,-12 5-15,0 0 16,0 0-16,7-6 16,-1 6-1,-6 0-15,3 2 16,-3 4-1,-3 4-15,-6 14 16,-12 24-16,12-17 16,-7 34-1,4-38-15,9 4 16,0-6-16,3-2 16,0-1-1,6-7-15,13-6 16,-7-3-1,15-15-15,57-27 16,-1-27-16,-60 38 16,26-24-1,-27 27-15,-5-1 16,-5 5-16,-1 3 16,-4 3-1,0 2-15,-5 5 16,2 3-16,-8 2 15,2 14 1,-5 4-16,-2 10 16,0 1-1,4-1-15,5-1 16,2 5-16,6-1 16,1-6-1,8-7-15,15-13 16,80-10-16,2-35 15,-44 4 1,-3 3-16,-40 18 16,-3 0-16,-4 2 15,-7 4 1,0 4-16</inkml:trace>
  <inkml:trace contextRef="#ctx0" brushRef="#br0" timeOffset="33320.3076">10935 8703 0,'3'0'0,"7"1"16,3 7-16,4-3 15,7-5 1,9 0-16,41-3 15,40-23-15,-44 1 16,-6-9 0,-4-3-16,-6-9 15,-1-3-15,-30 24 16,-2-2 0,16-26-16,-21 28 15,-6 1-15,-3 0 16,-3 2-1,-8 1-15,1 3 16,-4 0 0,-4 5-16,-1 5 15,-6 4-15,-1 8 16,-32 20 0,-22 34-16,30-5 15,-5 8-15,15 3 16,3 8-1,22-35-15,2-1 16,3-6-16,6 4 16,9-8-1,0-1-15,6-4 16,7-12 0,5-3-16,41-15 15,0-12-15,-41 6 16,0-1-1,-7-1-15,-4-1 16,-8-1-16,-4 1 16,-4 2-1,-10 1-15,-7 4 16,-2 3-16,-8-2 16,1 7-1,-7-1-15,-1 11 16,-26 17-1,35-9-15,2 6 16,3 0-16,4 4 16,6-1-1,3 0-15,8-3 16,3-1-16,6-4 16,13-9-1,42-12-15,-1-13 16,39-35-16,-45 17 15,2-4 1,-6 2-16,-29 20 16,-5-4-16,26-21 15,-31 29 1,-2 1-16,-2 1 16,0 3-1,-8 2-15,5 5 16,-9 4-16,1 5 15,-3 6 1,0 5-16,-5 9 16,-6-4-16,5 5 15,-18 32 1,13-36-16,-2 3 16,3-5-16,1-4 15,2 0 1,0-6-16,4-6 15,0-6 1,9-9-16,25-25 16,8-10-16,8-2 15,13 1 1,0 8-16,-30 23 16,0-1-16,-3 5 15,-3 4 1,0 4-16,-5-1 15,-4 6 1,-3 8-16,-8 2 16,1 7-16,-5 2 15,-5 2 1,1-1-16,-1 5 16,-2-3-16,0-5 15,7-5 1,-4 1-16,0-4 15,8-9-15,7-6 16,5-7 0,27-19-16,12-14 15,-3 4 1,-22 21-16,-3 3 16,-2-1-16,-2 4 15,-4 0 1,-5 6-16,-1 4 15,-2 2-15,-5 0 16,-3 8 0,-3 8-16,-3-1 15,-7 12-15,3-4 16,0 2 0,7 2-16,-3-4 15,6-1-15,4-3 16,7-4-1,2-9-15,11-3 16,0-6 0,33-18-16,1-10 15,-42 20-15,5-4 16,-7-1 0,-1 4-16,-5 0 15,-1 9-15,-6 0 16,-4 6-1,2 6-15,-2 4 16,0-1-16,0-12 16,0 18-1,3-1-15,9-1 16,0-4 0,8 0-16,3-12 15,37-9-15,6-15 16,-11-7-1,-4-14-15,-30 21 16,-2-4-16,-9 7 16,-6-3-1,0 3-15,-4 0 16,-8 3 0,-2 2-16,-2 8 15,-7 2-15,-3 2 16,-4 8-1,-26 20-15,25-6 16,-22 24-16,28-14 16,4-5-1,4 3-15,11 0 16,2-1-16,9-5 16,8-6-1,5-1-15,6-6 16,77-27-16,-38-3 15,-2-7 1,2-10-16,-13-1 16,1-2-1,-29 26-15,-3-5 16,0 1-16,-6 3 16,0 0-1,-8 6-15,5 0 16,-7 5-16,-4 4 15,1 3 1,-8 10-16,-1 8 16,-14 33-16,-3 10 15,-22 41 1,13-38-16,-2 2 16,-24 28-1,41-64-15,-31 72 16,17-41-16,14-30 15,1-1 1,5-5-16,5-7 16,1-7-16,4-11 15,4-6 1,-2-3-16</inkml:trace>
  <inkml:trace contextRef="#ctx0" brushRef="#br0" timeOffset="36928.8332">13658 8557 0,'0'0'0,"0"0"15,0 3 1,0-3-16,0 0 15,0 4-15,6-2 16,7-2 0,1-6-16,9-6 15,28-12 1,7-3-16,-33 12 16,6 0-16,-8 2 15,0 4 1,1 4-16,-6 2 15,-9 3-15,-3 8 16,-9 7 0,-4 10-16,-16 27 15,11-23-15,0-2 16,7 1 0,0-1-16,5-3 15,7-2-15,8-8 16,10-8-1,35-16-15,8-4 16,-5-13 0,-1-10-16,-32 17 15,22-26-15,-28 26 16,-3-1 0,-3 2-16,-4 1 15,0 3-15,-4 2 16,-4 4-1,-1 4-15,-10 5 16,2 5-16,-10 10 16,2 4-1,-19 29-15,17-21 16,0-2 0,6 2-16,0 0 15,12-3-15,-3 0 16,8-8-1,10-5-15,7-5 16,33-12-16,4-17 16,-1-5-1,-5-8-15,-6-6 16,-31 20 0,-1 2-16,-4 2 15,-2-1-15,-4 7 16,-3 0-1,-4 3-15,0 2 16,-6 7-16,0 7 16,-4 2-1,-6 10-15,-14 26 16,13-21-16,5 4 16,-1-5-1,8 4-15,-4-2 16,12-2-1,-4-5-15,8-2 16,3-4-16,4-6 16,3-3-1,6-3-15,4-6 16,31-16-16,-30 9 16,25-19-1,-2-7-15,-27 17 16,-8-1-16,8 1 15,-10 2 1,4 5-16,-8-3 16,-4 5-16,5 5 15,-7-2 1,2 7-16,-1 0 16,-5 3-1,4 3-15,-7-3 16,0 0-16,6 6 15,-6-6 1,11 0-16,-1 0 16,6 3-16,-2-6 15,2-3 1,5-3-16,-9 3 16,2-4-16,-1 1 15,-13 9 1,0 0-16,0 0 15,7-5 1,0 2-16,-10 6 16,-4 9-16,-3 3 15,-23 28 1,-4 4-16,20-16 16,4 0-16,-1-5 15,10 1 1,-2-2-16,9-5 15,4-1-15,7-10 16,2-4 0,14-5-16,30-14 15,5-18 1,-3 0-16,2-11 16,-37 25-16,1-5 15,-5-1 1,-3 2-16,-1 7 15,-5-2-15,-1 4 16,0 1 0,-5-1-16,-2 8 15,-3 2-15,-3-1 16,-3 8 0,-6 11-16,-1 9 15,-14 27-15,11-33 16,-4 10-1,-13 32-15,19-39 16,2-3 0,2 0-16,-1-3 15,5-2-15,0-8 16,3-1 0,-3-8-16,9-10 15,5-10-15,12-28 16,-13 31-1,1 6-15,-6-3 16,6 5 0,-4 2-16,2 1 15,2 4-15,-4 10 16,2 1 0,4 4-16,1 0 15,2-2-15,5-1 16,3-2-1,10-8-15,26-10 16,-27 1-16,-3-2 16,-6-1-1,-1 1-15,-3 1 16,-3-2 0,-4 5-16,-1 1 15,-10 0-15,1 5 16,-3 2-1,-3 6-15,-8 2 16,-1 8-16,-5 5 16,-17 30-1,18-29-15,6 4 16,-4 3-16,7-3 16,4 2-1,3-7-15,3 0 16,7-9-16,11-4 15,1-8 1,32-14-16,4-13 16,-5-8-1,-26 24-15,-8-4 16,-2 0-16,1 3 16,-8 2-1,-1 2-15,-6 4 16,0 1-16,-3 10 15,-3-2 1,-3 7-16,0 3 16,-2 4-16,1 2 15,7 0 1,0 2-16,5 2 16,1-3-1,10-5-15,8-5 16,3-5-16,7-1 15,35-12 1,-2-12-16,-37 5 16,-3-2-16,-2-5 15,-10 5 1,0-4-16,-9-2 16,-3 2-16,-6 1 15,-3 3 1,-9 3-16,0 3 15,-7-1 1,0 8-16,-2 2 16,-3 6-16,-29 15 15,1 19 1,34-17-16,0 2 16,3 1-16,5-1 15,10-1 1,-4 0-16,14-3 15,-1-6 1,15-6-16,1-3 16,35-15-16,7-13 15,-1-8 1,-31 15-16,24-24 16,-33 22-16,1-5 15,-8 7 1,2 2-16,-9 2 15,-2 1-15,1 5 16,-6-2 0,2 8-16,-8 2 15,2 6-15,-6 3 16,-1 3 0,-5 8-16,0 5 15,1-1 1,-1 0-16,4 3 15,1 1-15,-2 0 16,8-2 0,0-2-16,-1 1 15,8-6-15,-1 1 16,3-2 0,5-6-16,0 0 15,-3-3-15,10 1 16,-5-5-1,4 0-15,4 0 16,-1-5 0,2 3-16,3-6 15,1-2-15,4-3 16,7-2 0,-7 5-16,40-22 15,-40 18-15,37-23 16,-43 22-1,3-3-15,-4 2 16,0-5-16,2 1 16,-6 2-1,1-3-15,-3-2 16,-4-2 0,1 2-16,-5 1 15,-2-1-15,-3-1 16,-4 4-1,4 0-15,-8 3 16,-2 3-16,-2 0 16,8 9-1,-10-3-15,-4 0 16,-2 3-16,-3 9 16,-6 0-1,-21 27-15,2 9 16,27-21-1,0 7-15,2 0 16,11-5-16,0 8 16,21 32-1,0-42-15,29 25 16,11-13-16,21-12 16,8-19-1,-42-1-15,96-13 16,-52-6-16,-4 3 15,-45 8 1,1-1-16,-1-1 16,0 3-16,-6 3 15</inkml:trace>
  <inkml:trace contextRef="#ctx0" brushRef="#br0" timeOffset="37709.9006">16842 8672 0,'0'0'16,"0"0"0,0 0-16,0 0 15,0 0-15,0 0 16,0 0-1,0 0-15,0 0 16,0 0 0,0 0-16,0-2 15,0 2-15,0 0 16,0 0 0,0 0-16,0 0 15,0 0-15,0 0 16,0 0-1,0 5-15,0 5 16,0 2 0,0-1-16,7 2 15,4-2-15,-5-4 16,7-4 0,4 3-16</inkml:trace>
  <inkml:trace contextRef="#ctx0" brushRef="#br0" timeOffset="48769.8072">3107 9549 0,'0'0'16,"0"0"-16,0 0 16,0 0-1,0 0-15,0 0 16,0 0-1,-2 0-15,2 0 16,-7 0-16,7 0 16,0 0-1,-2 6-15,-10 0 16,3 9-16,-2 3 16,-12 31-1,13-23-15,0 1 16,4 5-1,-1-3-15,-8 47 16,13-47-16,2 8 16,-7 3-1,1 38-15,6-41 16,-4 5-16,-7 37 16,5-4-1,-1-36-15,-7 40 16,9-43-16,-15 45 15,5-8 1,-8-3-16,16-37 16,-11 42-16,-3-5 15,4-1 1,6-33-16,-25 74 16,26-78-1,-9 35-15,5-33 16,-13 29-16,10-33 15,8-6 1,-5-2-16,0-4 16,0-4-16,1-1 15,-4-4 1,1-7-16,-5 2 16,5-8-16,-5-1 15,-2-4 1,3-6-16,-27-22 15,26 16 1,2 3-16,-1-1 16,0-1-16,3 2 15,0-1 1,4 7-16,1-3 16,0 5-16,3 2 15,5-1 1,1-1-16,1 2 15,2 8-15,0 0 16</inkml:trace>
  <inkml:trace contextRef="#ctx0" brushRef="#br0" timeOffset="50050.7553">3114 9645 0,'0'0'15,"3"0"-15,8-2 16,-4-5 0,-7 7-16,9-8 15,-9 8-15,11-7 16,-7-2-1,-2 0-15,-2 9 16,-2-13 0,-6 2-16,4-1 15,-8-3-15,-2 2 16,-6 2 0,1-2-16,-5 5 15,-3-5-15,0 7 16,-3 3-1,-8 3-15,9 3 16,-39 12-16,35-3 16,-27 22-1,10 5-15,30-21 16,-1 9 0,3 0-16,-14 34 15,18-31-15,5 6 16,2 1-1,4 1-15,1 3 16,2-8-16,12 36 16,-6-36-1,1-9-15,3 1 16,1-7-16,1-3 16,-1-3-1,5-4-15,-1-4 16,3-1-16,0-10 15,6-1 1,15-28-16,-18 14 16,23-26-1,-5-10-15,3 1 16,-24 27-16,15-30 16,5 8-1,-18 25-15,20-25 16,-16 31-16,0 1 15,2-1 1,38-10-16,-38 16 16,9 3-16,-3 3 15,1 3 1,11 3-16,-7 0 16,4 3-1,36 12-15,-44-3 16,31 15-16,-40-15 15,-2 9 1,-1 1-16,-9 1 16,0 2-16,-10 2 15,1 3 1,-15 30-16,-2-32 16,2 2-1,-30 18-15,20-24 16,-2 1-16,-31 14 15,25-21 1,1-3-16,-5 3 16,-3-4-16,4-4 15,-1 2 1,1-6-16,-2-3 16,5 4-16,5-4 15,1 0 1,8 0-16,2-4 15,8 1 1,6-6-16,6 2 16,1-1-16,0-2 15</inkml:trace>
  <inkml:trace contextRef="#ctx0" brushRef="#br0" timeOffset="51284.8398">2797 10806 0,'0'0'15,"0"0"-15,0 2 16,0 4 0,0 4-16,0-1 15,0 4-15,0 1 16,0-14 0,2 15-16,5-3 15,0 1-15,7-2 16,2-2-1,5-3-15,5-3 16,10-3-16,69-24 16,-35-3-1,1-5-15,-2-2 16,-8-2 0,-35 17-16,29-26 15,-31 24-15,19-24 16,-24 21-1,-1-1-15,-5 4 16,0-4-16,-3 2 16,-3 3-1,-3 1-15,-2 1 16,-2 2-16,3 4 16,-8 4-1,-6 1-15,1 9 16,-3 8-1,0 5-15,-15 34 16,19-19-16,-12 40 16,14-34-1,5 3-15,-5 45 16,14-5-16,-5-43 16,5-3-1,3 3-15,14 25 16,-11-34-16,0-5 15,4-4 1,4 0-16,-1-7 16,-1 2-1,5-7-15,0-3 16,-2-6-16,3-6 16,29-21-1,-11-10-15,-19 13 16,15-33-16,-9-3 15,-2-1 1,-19 33-16,1-1 16,-3-7-16,-3-4 15,-4 4 1,2 3-16,-8-1 16,-1 0-1,-3 8-15,-3-2 16,-8 4-16,2 3 15,-4 3 1,-5 9-16,2-1 16,-4 12-16,0 2 15,-25 27 1,30-13-16,4 3 16,9 0-16,-2-3 15,7 2 1,7 0-16,2-2 15,8-1-15,4-4 16</inkml:trace>
  <inkml:trace contextRef="#ctx0" brushRef="#br0" timeOffset="51800.3449">4211 10296 0,'2'-7'16,"4"1"0,4 1-16,4-5 15,-3 0-15,-11 10 16,0 0 0,0 0-16,10-2 15,-7 2 1,1 2-16,-8 8 15,4 8-15,-8 3 16,-1 40 0,2-28-16,-10 39 15,10-32-15,-8 41 16,10-38 0,2 45-16,-4-1 15,7-45-15,-2 46 16,2-4-1,0-39-15,0 40 16,0-40 0,-11 43-16,1-3 15,-4-10-15,8-38 16,-11 38 0,8-42-16,-2-2 15,4-13-15,-3 0 16,4-12-1,-1-9-15,3-9 16,2-48-16,2 36 16,-4-37-1</inkml:trace>
  <inkml:trace contextRef="#ctx0" brushRef="#br0" timeOffset="53471.8268">4287 10728 0,'0'0'0,"7"-7"16,0 1-1,2 1-15,-9 5 16,11-7-16,-5-2 16,5-3-1,-6-3-15,7-3 16,-3-1-16,0-1 15,5-5 1,-1 1-16,27-29 16,-19 34-1,2-5-15,0 5 16,2 1-16,1 6 16,-3 0-1,5 9-15,-4-1 16,-6 8-16,3 2 15,-8 6 1,-3 6-16,-5 10 16,-10 35-1,-5 6-15,1 4 16,2-37-16,1 4 16,1-1-1,5-3-15,0-3 16,5-2-16,8-2 15,-4-4 1,6-7-16,7-11 16,-1-2-16,8-5 15,-2-9 1,33-18-16,-8-10 16,-27 14-1,19-26-15,-28 22 16,5-1-16,-4-2 15,-8 6 1,2 0-16,-5 0 16,2 3-16,-6 5 15,-2 1 1,5 4-16,-5 4 16,0 7-16,0 7 15,-5 4 1,-1 7-16,6 4 15,4 8 1,-4 3-16,16 30 16,-9-32-16,7-1 15,2-3 1,0-2-16,6-5 16,-4-1-16,7-6 15,1-5 1,2-5-16,4-9 15,33-16-15,-13-11 16,-2-9 0,-3-9-16,-10-6 15,-3-1 1,-22 27-16,15-29 16,-13 30-16,0-3 15,-4-1 1,1 5-16,-2 1 15,-2 1-15,-4 3 16,0 2 0,-3 4-16,4 3 15,-4 6-15,0 4 16,0 7 0,-4 7-16,4 4 15,0 5 1,-3 11-16,3 2 15,3 5-15,7 37 16,4-3 0,-6-37-16,-3 0 15,5 0-15,-1 0 16,10-2 0,-10-4-16,4-7 15,0-1-15,4-3 16,3-5-1,1-7-15,5-4 16,-1-13 0,54-39-16,-52 32 15,18-31-15,-3-7 16,-5 3 0,-19 25-16,15-27 15,-20 27-15,-3-3 16,1 8-1,-6-5-15,2 5 16,-2 8-16,-3-1 16,-2 2-1,-2 5-15,-3 1 16,2 10-16,-6 12 16,1 3-1,-3 13-15,-4 29 16,8-24-1,-1 7-15,6-2 16,-2 2-16,8 41 16,6-2-1,-3-46-15,8 37 16,0-42-16,-6-1 16,8-7-1,-4-1-15,4-1 16,7-4-16,-4-4 15,7-5 1,-1-1-16,-2-1 16,2-6-1,-2-1-15,-3-3 16,0-2-16,-8-8 16,-2-1-1,0 3-15</inkml:trace>
  <inkml:trace contextRef="#ctx0" brushRef="#br0" timeOffset="55846.2689">7036 10401 0,'0'0'16,"7"-4"-16,-7-1 15,0-8 1,0 4-16,0 9 16,-3-15-16,-1 0 15,-6-2 1,1-5-16,-5 4 16,0-1-16,-10 5 15,2-1 1,-5 3-16,-2 2 15,-10 10 1,-31 13-16,7 11 16,5 12-16,36-15 15,-18 30 1,26-24-16,5 4 16,1 2-16,4 3 15,8 33 1,4-31-16,15 21 15,-13-31-15,6-1 16,2 3 0,19 22-16,-19-32 15,3-4 1,-1-4-16,5-2 16,-4-7-16,6-1 15,31-23 1,-32 5-16,28-22 15,-8-10-15,-25 23 16,13-32 0,-1-1-16,-20 24 15,17-31-15,-9 1 16,-8 31 0,-3-1-16,-3-1 15,0 8 1,-5-1-16,1 4 15,-3 3-15,0 6 16,0 3 0,0 9-16,-3 6 15,1 6-15,-2 5 16,-3 13 0,-2 40-16,9-30 15,-4 43-15,4-34 16,4 36-1,0-43-15,1 1 16,16 26-16,-9-36 16,6-2-1,2-4-15,0-10 16,3 1 0,4-5-16,-1-8 15,8-2-15,34-18 16,-35 7-1,27-29-15,-10-7 16,-27 22-16,1 4 16,-3-6-1,-9 2-15,-2 5 16,1 1-16,-5 0 16,1 5-1,-3 5-15,-4 3 16,0 6-1,0 0-15,0 9 16,0 3-16,0 5 16,7 8-1,12 33-15,-13-34 16,29 27-16,-18-26 16,-1-4-1,7 0-15,1-3 16,-1-6-16,0-4 15,4 2 1,1-7-16,-2-6 16,37-12-1,-36 2-15,31-22 16,-9-5-16,-2-5 16,-26 24-1,15-31-15,-18 25 16,18-30-16,-23 26 15,-3 7 1,4-3-16,-3-6 16,-2 9-1,1-3-15,-3 2 16,2 4-16,-5 3 16,4 3-1,-8 3-15,0 2 16,5 4-16,-5 6 15,0 6 1,0 4-16,0 5 16,0 3-16,0 6 15,0 3 1,0 4-16,4 38 16,0-38-16,-2 5 15,5 0 1,-4-3-16,24 37 15,-19-46 1,8 3-16,-2-3 16,2-2-16,5-7 15,2-3 1,0-1-16,7-7 16,0-4-16,41-15 15,-4-6 1,-40 5-16,3 1 15,26-27-15,-31 21 16,22-24 0,-25 17-16,18-29 15,-3 3 1,-16 23-16,18-20 16,-22 23-16,1 1 15,-1 3 1,-8 3-16,4-3 15,-5 5-15,-1 1 16,-5 3 0,1 3-16,-3 1 15,0 4-15,0 7 16,0-5 0,0 8-16,-3 6 15,1 2 1,2 10-16,-7 7 15,7 0-15,-8 41 16,4-40 0,4 12-16,0-3 15,0 5-15,-3-1 16,3-3 0,0-3-16,3 1 15,4-7-15,0-2 16,3-5-1,3-1-15,4-4 16,4-6-16,5-7 16,8-5-1,-5-2-15,32-13 16,4-13 0,-43 14-16,5-5 15,-7-1-15,0-2 16,-5 1-1,-6-6-15,-6 2 16,1 2-16,-8-2 16,-3 1-1,-5 6-15,-2 0 16,-6 1 0,-1 10-16,1 0 15,-2 4-15,-3 6 16,5 4-1,-3 0-15,3 10 16,3-2-16,4 3 16,5 0-1,13-3-15,2 0 16,5-3-16,8-6 16,7-2-1,-2-2-15</inkml:trace>
  <inkml:trace contextRef="#ctx0" brushRef="#br0" timeOffset="58595.6243">10077 10196 0,'-6'-6'16,"2"-1"-16,-6-1 16,8-2-16,2 10 15,0 0 1,-12-9-16,12 9 16,0 0-16,0 0 15,0 0 1,-6-3-16,-6 0 15,3 9 1,-3 3-16,3 7 16,-3 2-16,-6 41 15,6-25 1,-1 35-16,10-38 16,-1 7-16,4-1 15,-3 3 1,3-4-16,0-3 15,3-3 1,4 1-16,-4-4 16,0-6-16,1 0 15,-1-6 1,-3-3-16,0-6 16,0-9-16,0-3 15,0-9 1,0 0-16,0-6 15,0-1-15,0 2 16,0-5 0,0 5-16,0 20 15,0 0 1,0 0-16,0 0 16,0 0-16,0 0 15,0 0 1,4-19-16,9 7 15,0 5-15,11 4 16,3 6 0,-4-3-16,12 7 15,-5-1-15,7 0 16,-5-3 0,8-3-16,41-3 15,-44-7 1,26-13-16,-6-13 15,-30 21-15,0-7 16,17-23 0,-21 20-16,-6-2 15,-1 7-15,-3 1 16,-1-2 0,-7 7-16,6-2 15,-11 4 1,2 2-16,-2 5 15,4 2-15,-4 3 16,0 3 0,0 2-16,0 11 15,0 6-15,-4 5 16,4 2 0,14 35-16,-11-31 15,8 1-15,-1-4 16,-1 0-1,4 0-15,5-6 16,-5-2-16,8-4 16,-5-4-1,7-4-15,1-4 16,3-3 0,3-9-16,30-16 15,1-8-15,-11-13 16,-24 23-1,21-35-15,-26 32 16,19-32-16,-23 28 16,0-4-1,-4 1-15,0 7 16,-3 1-16,-4 1 16,5 3-1,-11 2-15,3 5 16,-3 11-1,0-4-15,0-1 16,0 8-16,-3 3 16,1 5-1,-7 7-15,-1 7 16,1 38-16,1-32 16,8 5-1,-10 39-15,10-47 16,-3-1-16,6 9 15,-3-6 1,10 1-16,-2-2 16,1-4-16,1-4 15,4-3 1,-1 0-16,-1-8 16,0-8-1,5 4-15,-4-12 16,0 1-16,1-8 15,0-8 1,-9 0-16,0-6 16,-2 0-16,-6-4 15,-2 1 1,0 0-16,-9 2 16,0 0-1,5 5-15,-2 5 16,1 4-16,1 1 15,2 3 1,3 5-16,4 2 16,7 0-16,2-1 15,9 8 1,2 2-16,6-1 16,42 5-16,-35-4 15,1-6 1,-1 0-16,1 0 15,-4-3 1,0-3-16,-3-1 16,0-1-16,-5-4 15,-1-2 1,-4-6-16,-3 2 16,-5 1-16,1-1 15,1-1 1,-9 4-16,1-3 15,1 5-15,-4 1 16,0 12 0,0 0-16,0 0 15,0 0 1,0-5-16,0 5 16,0 0-16,0 5 15,0 4 1,3 7-16,-3 2 15,4 3-15,3 3 16,0 0 0,2 4-16,2-4 15,2 0-15,23 27 16,-19-33 0,7-5-16,0 2 15,5-6-15,-2-6 16,10 0-1,-4-3-15,41-12 16,-40 3 0,36-15-16,-37 8 15,-3 2-15,27-23 32,77-66-17,-110 79-15,-3 3 16,-5 6-1,0-3-15,-6-4 16,1 5-16,-5-4 16,-2 4-1,0 6-15,-4-4 16,0 15 0,0-15-16,0 15 15,-4-12-15,4 12 16,-7-12-1,1 6-15,-7-1 16,2 5-16,-3 4 16,-5 5-1,1 2-15,2 6 16,-3 3-16,-3 0 16,7 0-1,-3 7-15,6 2 16,-16 45-1,19-45-15,1 4 16,6 0-16,-3 3 16,10 0-1,-3-4-15,15 37 16,16-16-16,-20-30 16,1 1-1,10-2-15,-4-2 16,-3 1-1,-1-7-15,-5 0 16,3-2-16,-9-2 16,3 2-16,-5-5 15,0 1 1,-13-6-16,1 4 16,-2-8-1</inkml:trace>
  <inkml:trace contextRef="#ctx0" brushRef="#br0" timeOffset="60329.5928">13751 10147 0,'0'0'15,"0"0"-15,7-7 16,3 5 0,-1-7-16,-9 9 15,0 0-15,0 0 16,0 0 0,0 0-16,0 0 15,0 0-15,0 0 16,9-4-1,-4 2-15,2 8 16,-4 0-16,0 6 16,-3 3-1,0 6-15,-6-3 16,3 9 0,-4 1-16,-4-4 15,5 6-15,-4 0 16,0-2-1,3-2-15,2 2 16,0-4-16,5 1 16,-3-7-1,3 1-15,-3 1 16,3-2 0,0-6-16,0-12 15,0 0-15,0 0 16,0 0-1,0 0-15,0 0 16,0 0-16,0 0 16,0 0-1,0 0-15,0 0 16,0 0-16,0 0 16,0 0-1,0 0-15,0 0 16,0 0-1,0 0-15,0 0 16,0 0-16,0 0 16,0 0-1,0 0-15,0 0 16,0 0-16,0 0 16,0 0-1,0 0-15,0 0 16,0 0-16,0 0 15,0 0 1,0 0-16,0 0 16,0 0-16,0 0 15,0 0 1,0 0-16,0 0 16,0 0-1,0 0-15,0 0 16,0 0-16,0 0 15,0 0 1,0 0-16,0 0 16,0 0-16,0 0 15,0 15 1,0-3-16,-3 3 16,-1 0-16,2 0 15,-10 4 1,6-1-16,-1 3 15,2 1 1,-3-2-16,4 7 16,-1-3-16,-3 3 15,2 4 1,2-3-16,-3-1 16,7-7-16,-3 2 15,3-4 1,0-7-16,0-11 15,0 0-15,0 10 16,-2-5 0,2-10-16,2-5 15,5-8-15,6-5 16,4-34 0,-9 29-16</inkml:trace>
  <inkml:trace contextRef="#ctx0" brushRef="#br0" timeOffset="61626.1633">13795 10412 0,'0'0'16,"0"-2"-16,0 2 16,0 0-1,0 0-15,3-6 16,-3 6-1,6-3-15,-6 3 16,0-7-16,0 7 16,0 0-1,4-5-15,-4-1 16,0 2-16,0 4 16,0 0-1,0 0-15,0 0 16,-4 4-1,4 2-15,-3 2 16,-3 5-16,-1 2 16,-4 3-1,5 4-15,0 2 16,-1 3-16,-2 3 16,1 0-1,1 0-15,7-3 16,5 4-16,-3-4 15,1-3 1,9 0-16,0-2 16,2-4-1,-1-3-15,4-6 16,3 2-16,1-7 16,1-1-1,2-6-15,2-7 16,64-37-16,-59 29 15,49-58 1,-56 55-16,26-37 16,-5 4-16,-10 0 15,-15 27 1,18-34-16,-22 30 16,11-29-1,-18 30-15,-1 3 16,3 0-16,-6 3 15,2-1 1,-7 7-16,5 0 16,-5 6-16,0 3 15,0 3 1,0 8-16,0 5 16,-8 4-16,1 11 15,0 6 1,-9 37-16,2 2 15,8-31 1,-8 40-16,14-37 16,-3 1-16,3-2 15,-4 2 1,4-4-16,17 31 16,-10-43-16,3 3 15,-1-3 1,2-5-16,-1-1 15,0-3-15,-3-3 16,0-6 0,-1 3-16,-6-9 15,0 0 1,0 0-16,3 6 16,-3-3-16,0-3 15,7-3 1,-2 0-16,-5-7 15,0 10-15</inkml:trace>
  <inkml:trace contextRef="#ctx0" brushRef="#br0" timeOffset="63406.9952">15290 10171 0,'0'0'16,"5"0"0,6 0-16,-2 0 15,-9 0-15,14 0 16,-14 0-1,0 0-15,0 0 16,9 4-16,1-1 16,1 5-1,-8 5-15,1 1 16,-8 10 0,4 7-16,-10 38 15,-4-2-15,-5 2 16,12-35-1,-3 2-15,3 3 16,2-9-16,-4 7 16,3-4-1,0-3-15,6-3 16,-4-3 0,4-6-16,-3 0 15,3-5-15,0-7 16,0-6-16,10-10 15,-4-4 1,1-4-16,0-4 16,0-2-1,0 0-15,-1 0 16,-3 3-16,4 0 16,-7 3-1,3 2-15,-3 4 16,0 0-16,7 9 15,-3 0 1,5 3-16,5 6 16,0 0-1,-1 6-15,4 0 16,2 0-16,5 1 16,0-4-1,-1 0-15,1 0 16,2-3-16,1-3 15,3-9 1,0-4-16,-4-1 16,28-23-16,-30 16 15,-4-3 1,-4-1-16,2 2 16,-5-3-1,2 4-15,-6 3 16,-2 1-16,-7 0 15,2 7 1,-2 8-16,0 0 16,0-5-16,0 5 15,0 5 1,0 6-16,3 8 16,5 5-16,-5 3 15,20 36 1,-13-32-16,1 1 15,18 32 1,-11-37-16,-2-3 16,5 4-16,5-10 15,1 0 1,-1-6-16,1-9 16,11 3-16,32-18 15,-37 3 1,67-33-16,-72 24 15,-5-7-15,21-23 16,-25 21 0,-3-1-16,-4-1 15,0-6-15,-4 6 16,-2-3 0,-2 4-16,-4-6 15,3 4 1,-3 6-16,0-3 15,0 9-15,0-1 16,-3 4 0,-1 7-16,-2 4 15,1 4-15,-1 6 16,-1 10 0,1-2-16,-2 10 15,2 7-15,0 2 16,-1 0-1,4 3-15,0 4 16,9 38 0,-3-41-16,1-4 15,5 3-15,15 25 16,-11-37 0,7-3-16,1 1 15,2-11-15,0 5 16,7-8-1,0-2-15,-3-2 16,0-1-16,-2-3 16,-7 0-1,0 0-15,-5 0 16,-2 0 0,-8-3-16,1-7 15,-2 2-15,5-5 16,-1-1-1,-2-6-15,3 0 16,34-23-16,-25 26 16</inkml:trace>
  <inkml:trace contextRef="#ctx0" brushRef="#br0" timeOffset="64703.5685">17204 10516 0,'0'0'15,"10"-8"-15,-10 8 16,14-4-16,-1-6 15,0 1 1,-2 0-16,-5-2 16,4-5-1,-7 2-15,-6-5 16,-4-3-16,-6-2 16,-4 4-1,-5 1-15,-6 4 16,-2 4-16,-4 7 15,1-1 1,-34 14-16,33-1 16,-23 22-16,34-12 15,0 6 1,7 1-16,-1 5 16,6 3-1,4 2-15,4 6 16,13 32-16,-7-34 15,14 28 1,-4-38-16,1 2 16,16 30-16,-12-35 15,-5-5 1,0 9-16,4-9 16,-4 7-1,1-7-15,-5-6 16,1 7-16,-3-2 15,-3-5 1,-1-3-16,-3 1 16,0-7-16,7-6 15,-3 0 1,1-15-16,-1-1 16,13-44-16,-4 32 15,7-44 1,-12 39-16,35-73 15,-27 76-15,14-36 16,-3 8 0,-14 25-16,2 0 15,11-40 1,-13 43-16,-7 6 16,5-6-16,0 6 15,-6 6 1,2 2-16,-7 5 15,4 1-15,-4 7 16,0 0 0,0 3-16,-4-2 15,1 4-15,3-2 16,0 9 0,-4 0-16,1 3 15,3 3 1,-7 3-16,4 4 15,3-2-15,-6 5 16,6-4 0,-4 4-16,0-1 15,4 3-15,0-3 16,0 0 0,-3 4-16,3-5 15,0 1-15,0 4 16,-3-3-1,-4-2-15,5 1 16,-2 0 0,-4 1-16,5-1 15,-3 0-15,-1 3 16,1 0 0,-2 4-16,2-1 15,-10 40-15,9-38 16,-10 38-1,8-37-15,-16 37 16,19-34 0,3 0-16,-1 1 15,0 2-15,4 4 16,-13 36 0,13-47-16,0 5 15,0-4-15,-3-1 16,3-1-1,0-6-15,0-4 16,3-12-16,1-7 16,5-12-1,2-9-15,26-60 16,-21 10-16,-8 38 16</inkml:trace>
  <inkml:trace contextRef="#ctx0" brushRef="#br0" timeOffset="65625.2247">17442 10597 0,'0'-3'0,"0"-3"16,0 6-16,0-9 15,0 9 1,0 0-16,0 0 16,0 0-1,0 0-15,0 0 16,0 0-16,-7-3 16,7 3-1,-3-3-15,-4 6 16,4 3-16,-4 4 15,0 2 1,2 3-16,-3 6 16,5 0-16,3 3 15,-3 1 1,3 1-16,0-1 16,6 2-1,2-3-15,-3 0 16,9-3-16,-1 0 15,2-3 1,3-3-16,6-2 16,1-1-16,1-6 15,4-2 1,3-4-16,1 0 16,36-20-1,-37 14-15,-3-9 16,27-17-16,-30 13 15,-3-2-15,-8 0 16,1-3 0,-7-3-16,-7-1 15,1-2 1,-8-6-16,-12-27 16,2 28-16,-19-18 15,17 22 1,-7 11-16,-32-29 15,28 34-15,0 3 16,2 2 0,-3 9-16,-2 1 15,3 0 1,0 7-16,4 5 16,-1 3-16,4 8 15,3 0 1,4 4-16,3 1 15,3 5-15,4-3 16,0 0 0,16 34-16,-5-34 15,1-5-15,4-4 16,4-6 0,7-7-16,-2 2 15,2-4-15,50-15 16,-46 2-1,-9 1-15</inkml:trace>
  <inkml:trace contextRef="#ctx0" brushRef="#br0" timeOffset="66359.4282">18122 10551 0,'0'0'15,"0"0"-15,0 0 16,0 0-1,0 3-15,0-3 16,0 0-16,-4 4 16,4-4-1,-6 5-15,-1 1 16,1 4-16,-5 3 16,8-1-1,-4 6-15,4 2 16,3 5-1,-2-1-15,2 0 16,0 4-16,5 2 16,2-4-1,3-1-15,3-3 16,4-4-16,3-4 16,0-5-1,4-2-15,6-7 16,5-7-1,21-20-15,-26 13 16,30-29-16,-37 19 16,24-30-1,-26 23-15,8-30 16,-17 28-16,-10 6 16,1 3-1,-6-9-15,1 6 16,-10-1-16,-1 4 15,-3 3 1,-5 2-16,-6 5 16,4 9-1,-8 1-15,-2 8 16,-27 12-16,33-3 16,-25 23-1,27-12-15,8-2 16,-2 5-16,8 0 15,1 3 1,4 3-16,2 3 16,8 37-16,2-39 15,4-4 1,1-6-16,5-3 16,1-3-16,6-6 15,-3-2 1,2-5-16</inkml:trace>
  <inkml:trace contextRef="#ctx0" brushRef="#br0" timeOffset="66874.9317">18993 10483 0,'0'-7'15,"0"2"-15,0-5 16,0 10 0,0 0-16,0-8 15,0 8 1,0 0-16,0 0 16,0 0-16,-4-10 15,-3 10 1,4 3-16,-10 12 15,3 7-15,-34 58 16,14-15 0,3 4-16,0 7 15,1-3-15,2 1 16,-11 41 0,16-42-16,-4 2 15,3 7 1,0-3-16,-1 5 15,5-5-15,7-37 16,-9 37 0,12-43-16,-1-6 15,3-2-15,1-10 16,3-9 0,-3-4-16,9-13 15,2-8-15,12-35 16,3-18-1</inkml:trace>
  <inkml:trace contextRef="#ctx0" brushRef="#br0" timeOffset="68858.8412">18926 10480 0,'0'0'16,"0"0"-1,0 0-15,0 0 16,0 0-16,6 0 16,-6 0-1,0 0-15,0 0 16,0 0-16,0 0 16,0 0-1,0 0-15,10-4 16,-10 4-1,12-5-15,-7 1 16,8-2-16,-3-2 16,4-2-1,-1 2-15,1-5 16,2 1-16,1-4 16,-1 1-1,-2 1-15,-1 1 16,-2-2-16,-1 3 15,-4 0 1,-6 12-16,0 0 16,8-6-1,-8 0-15,0 6 16,0 0-16,6 6 16,-6 0-1,0 6-15,0 6 16,0 4-16,-4-2 15,2 11 1,-6-1-16,2 4 16,-1-6-1,1 7-15,2-2 16,4-3-16,4-6 16,-4 1-1,3-5-15,7-4 16,0-4-16,4-3 15,2 0 1,-2-5-16,5-1 16,5-10-16,3 1 15,0-9 1,27-15-16,-32 9 16,26-22-16,-25 19 15,1 0 1,-5-3-16,2 0 15,-5 3 1,-2-1-16,-1 5 16,-7-3-16,5 5 15,-8 2 1,-3-1-16,4 6 16,-4-2-16,0 7 15,-4 3 1,1 3-16,0 6 15,3 7-15,-8 5 16,8 2 0,0 5-16,-3 5 15,3 1 1,7 38-16,0-36 16,-4-2-16,-3-2 15,7 2 1,3-7-16,0 0 15,4-3-15,-2-5 16,5-8 0,1-2-16,8-8 15,-6-5-15,7-4 16,19-22 0,-2-10-16,-4-9 15,-19 25 1,12-30-16,-20 26 15,17-32-15,-19 33 16,-1-3 0,-4-7-16,3 13 15,-9 0-15,2 0 16,-2 2 0,0 8-16,0 2 15,0 2-15,0 5 16,-2 4-1,2 8-15,-9 4 16,6 8-16,-4 11 16,1 3-1,6 6-15,-3 40 16,3-40 0,-2 3-16,7 43 15,5-46-15,-7-5 16,9-4-1,0-6-15,-3 0 16,9-9-16,-2 0 16,5-6-1,-1-9-15,2-3 16,29-25 0,-27 17-16,19-31 15,-20 16-15,14-30 16,-4-2-1,-15 30-15,9-26 16,-18 27-16,-1 4 16,-6 1-1,1 1-15,-3 0 16,0 6-16,0 0 16,-3 3-1,-3 2-15,-1 7 16,1 3-1,-2 6-15,2 6 16,0 7-16,-1 4 16,3 10-1,1 7-15,-1 38 16,4-33-16,0-2 16,-3 6-1,3-1-15,0 0 16,17 36-16,-11-44 15,4-1 1,1-5-16,-1-4 16,7-6-1,-1-3-15,1-6 16,-1-10-16,5-4 16,29-23-1,-33 14-15,-3-1 16</inkml:trace>
  <inkml:trace contextRef="#ctx0" brushRef="#br0" timeOffset="71061.4491">20999 10268 0,'0'0'16,"0"-6"-16,0 6 16,-4-6-16,-5 0 15,1-4 1,-5 1-16,-1 1 16,-2-4-16,-3 6 15,-2 0 1,1 3-16,-4 3 15,0 3-15,2 9 16,-1 3 0,-22 30-16,29-20 15,0 4 1,-11 35-16,19-31 16,5 3-16,0 4 15,3-2 1,0-7-16,3 2 15,11-3-15,-4-3 16,4-5 0,-1-4-16,3-3 15,4-9-15,1-3 16,1-9 0,5-6-16,21-21 15,-25 12 1,20-31-16,-6-5 15,-19 25-15,11-27 16,-16 29 0,1 0-16,-3-1 15,-2 4-15,2 1 16,-5 4 0,-3 1-16,0 3 15,-3 2-15,5 5 16,-10 5-1,2 6-15,-3 2 16,-2 11 0,-1 7-16,-1 8 15,3 3-15,0-2 16,4 7 0,3 6-16,6 35 15,2-41-15,1 0 16,4-5-1,9-1-15,-3-6 16,1-6-16,0-3 16,4-6-1,-1-6-15,0 0 16,4-12 0,30-21-16,-10-13 15,-27 19-15,0-1 16,1-2-1,-8 7-15,-4-6 16,3 7-16,-10 1 16,2 2-1,-4 4-15,3 6 16,-3-1-16,-7 7 16,5 4-1,-2 8-15,-4 3 16,2 3-1,6 4-15,-3 3 16,9 7-16,5-3 16,-7-1-1,11-1-15,-1-2 16,26 17-16,-13-23 16,-7-11-1,7-1-15,-4-7 16,7-4-16,1-7 15,26-24 1,-7-3-16,-27 13 16,18-29-16,-22 27 15,11-37 1,-16 34-16,-1-3 16,-3 3-1,-2-1-15,-2-2 16,0 3-16,-6 0 15,4 3 1,-4 3-16,0 6 16,0-1-1,0 7-15,0 12 16,0-6-16,0 6 16,0 3-1,0 8-15,-7 12 16,7 1-16,0 6 15,0 9 1,7 37-16,-4-37 16,8 39-16,-5-41 15,10 32 1,-8-42-16,22 30 16,-24-39-16,8 7 15,-1-7 1,0-3-16,5-2 15,-2-5 1,1-5-16,2-3 16,2-6-16,29-17 15,-30 1 1,31-23-16,-8-4 16,-6-2-16,-3-6 15,2 6 1,-19 23-16,-3-5 15,12-31-15,-13 35 16,-3-2 0,1 0-16,-5 2 15,1 2 1,-7 2-16,3 4 16,-6 3-16,-4 3 15,4 6 1,-3 3-16,-5 8 15,-2 8-15,-1 8 16,1 0 0,3 5-16,-13 42 15,16-30-15,4 3 16,0 0 0,-2 6-16,13 33 15,-2-42-15,14 36 16,-9-44-1,5 0-15,-2-5 16,-1-2 0,4-4-16,-1-4 15,-2-6-15,2 0 16,1-6 0,-3 0-16,3-6 15,-4-6-15,0-3 0,0-7 16,-3 2-16,1-5 15,-8-3-15,-3 2 16,0-1 0,-10 1-16,0 3 15,-3-1 1,-4 6-16,0 3 16,-3 2-16,-1 8 15,2 5 1,5 2-16,1 5 15,7 4-15,-2 2 16,12-3 0,0-2-16,2 2 15,1-2-15</inkml:trace>
  <inkml:trace contextRef="#ctx0" brushRef="#br0" timeOffset="73701.4567">23082 10024 0,'0'0'15,"0"0"-15,-7 0 16,1 2-16,6-2 16,0 0-1,0 0-15,-4 6 16,1 4 0,-4 2-16,1 3 15,-2 5-15,2 5 16,-1 5-1,-10 39-15,4 1 16,8-34-16,-4 3 16,3 0-1,-1 4-15,4-3 16,-3 2 0,6-10-16,-4 2 15,4-7-15,0-2 16,4-8-1,-1 1-15,0-8 16,0-4-16,-3-9 16,7-6-1,-4-9-15,5-3 16,-2-4-16,-3 2 16,4-6-1,-4 6-15,0-1 16,0 2-1,-3 4-15,0 3 16,0 3-16,8 3 16,-2 6-1,4 1-15,4-3 16,3 10-16,3-3 16,-1 4-1,9-3-15,1 0 16,5 1-16,-1-4 15,1-4 1,0 1-16,33-21 16,-40 9-1,19-24-15,-22 14 16,-4-5-16,-7 0 16,-3 3-1,2-1-15,-4-7 16,-5 7-16,1 3 15,-4-1 1,3 1-16,-3 7 16,0 3-1,0 3-15,0 6 16,0 3-16,-7 10 16,1 1-16,-4 7 15,0 9 1,-13 31-16,12-24 15,1 5 1,4-3-16,4 6 16,-4-3-16,3 3 15,6-3 1,3-2-16,-1-1 16,5-5-16,4-4 15,-1-6 1,4-3-16,2 0 15,2-7-15,-2-4 16,6-4 0,4-6-16,25-25 15,-2-7 1,-7-14-16,-5-11 16,-2-4-16,-22 37 15,14-33 1,-16 36-16,-1-1 15,-3 4-15,0 0 16,0 3 0,-4 2-16,1 4 15,0 4 1,-7 1-16,0 10 16,4-2-16,-8 2 15,1 5 1,-4 4-16,-3 9 15,-14 31-15,15-22 16,-18 36 0,20-32-16,-4 5 15,6 0-15,1-2 16,1 1 0,-1 2-16,8 2 15,-1-6 1,3-2-16,5-5 15,2-1-15,-3-7 16,4-2 0,2-7-16,-2-4 15,2-5-15,1-2 16,-4-5 0,8-8-16,12-31 15,-16 23-15,-7-8 16,0 2-1,-7-2-15,1 3 16,-8-1-16,-3 1 16,1 4-1,-7 0-15,-4 3 16,4 3 0,-4 6-16,4 2 15,2 8-15,1-5 16,7 10-1,3 3-15,3 4 16,10 2-16,8 3 16,26 12-1,-21-14-15,4-5 16,0-5-16,14 0 16,-7 0-1,0 0-15,-1-9 16,39-8-1,-45-2-15,-3 5 16,-5-5-16,2 0 16,-7-2-1,-4 7-15,-3-1 16,-3 0-16,-3 2 16,-1 2-1,-6 1-15,-4 4 16,0 3-16,-6 7 15,3 2 1,-4 5-16,5 1 16,0 7-16,-3 2 15,9 3 1,3 3-16,6 4 16,5-5-1,11 30-15,-4-36 16,-2-5-16,4-4 15,1 3 1,-2-8-16,8-7 16,3-4-1,0-4-15,34-18 16,-7-7-16,-30 16 16,30-27-16,-27 27 15,21-28 1,-28 25-16,0 1 15,-2-1 1,-5-4-16,1 3 16,-4-1-16,-2-1 15,-5-1 1,-2 2-16,2 1 16,-6-3-16,3 5 15,-3-1 1,0 0-16,0 2 15,-6 1 1,3 3-16,3 12 16,-7-9-16,-4 3 15,2 6 1,-4 0-16,-1 3 16,-3 7-16,0 8 15,-3-4 1,-17 32-16,21-26 15,2 5-15,1 3 16,2 5 0,2-1-16,5 9 15,11 34 1,-1-42-16,5 0 16,13 31-16,9-5 15,-17-30 1,-6-9-16,10 8 15,1-7-15,-2 3 16,-5-6 0,-7-3-16,-1-5 15,-2-2-15</inkml:trace>
  <inkml:trace contextRef="#ctx1" brushRef="#br0">25135 10848 0</inkml:trace>
  <inkml:trace contextRef="#ctx1" brushRef="#br0" timeOffset="1655.8596">25347 11553 0</inkml:trace>
  <inkml:trace contextRef="#ctx1" brushRef="#br0" timeOffset="3202.3743">22737 11218 0,'17'0'140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" units="1/cm"/>
          <inkml:channelProperty channel="Y" name="resolution" value="40" units="1/cm"/>
          <inkml:channelProperty channel="T" name="resolution" value="1" units="1/dev"/>
        </inkml:channelProperties>
      </inkml:inkSource>
      <inkml:timestamp xml:id="ts0" timeString="2020-01-14T06:06:38.807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22578 11307 0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40" units="1/cm"/>
          <inkml:channelProperty channel="Y" name="resolution" value="40" units="1/cm"/>
          <inkml:channelProperty channel="T" name="resolution" value="1" units="1/dev"/>
        </inkml:channelProperties>
      </inkml:inkSource>
      <inkml:timestamp xml:id="ts0" timeString="2020-01-14T06:11:09.393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20443 11748 0,'0'0'15,"18"17"-15,211 124 141</inkml:trace>
  <inkml:trace contextRef="#ctx0" brushRef="#br0" timeOffset="781.0673">22013 15205 0,'0'0'0,"18"0"0,0-18 16,-1 18-1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1.Что такое социальная структура?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2.Социальная мобильность.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3.Многообразие социальных групп.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4.Социальные конфликты и пути их разрешения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0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Виды социальной мобильности: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Вертикальная мобильность - изменение положения индивида,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 …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Горизонтальная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мобильность - изменение положения,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…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15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социальной мобильности: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Вертикальная мобильность - изменение положения индивида, которое вызывает повышение или понижение его социального статуса. 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Горизонтальная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мобильность - изменение положения, которое не приводит к повышению или понижению социального статуса</a:t>
            </a:r>
            <a:r>
              <a:rPr lang="ru-RU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940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 !</a:t>
            </a:r>
            <a:r>
              <a:rPr lang="ru-RU" b="1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2" descr="H:\вес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3824" y="3245644"/>
            <a:ext cx="3950543" cy="3160434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71810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социальной мобильности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1979712" y="3068960"/>
            <a:ext cx="4680520" cy="504056"/>
          </a:xfrm>
          <a:prstGeom prst="leftRightArrow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ая стрелка вверх/вниз 4"/>
          <p:cNvSpPr/>
          <p:nvPr/>
        </p:nvSpPr>
        <p:spPr>
          <a:xfrm>
            <a:off x="3934513" y="1916832"/>
            <a:ext cx="504056" cy="3096344"/>
          </a:xfrm>
          <a:prstGeom prst="upDownArrow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82531" y="1412776"/>
            <a:ext cx="2674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Директор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4806127"/>
            <a:ext cx="1805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Учитель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321297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Учитель географии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95261" y="3452428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Учитель биологии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824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852936"/>
            <a:ext cx="7756263" cy="105425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 что же такое социальная группа?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 группа 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4000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Совокупность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людей, занимающих одну и ту же позицию в обществе и выполняющих одну и ту же роль.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4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Виды социальных групп: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Рукописный ввод 3"/>
              <p14:cNvContentPartPr/>
              <p14:nvPr/>
            </p14:nvContentPartPr>
            <p14:xfrm>
              <a:off x="684720" y="2103840"/>
              <a:ext cx="8440560" cy="212796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5360" y="2094480"/>
                <a:ext cx="8459280" cy="2146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9216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284984"/>
            <a:ext cx="7756263" cy="105425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происходит, когда сталкиваются интересы нескольких социальных групп?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Рукописный ввод 1"/>
              <p14:cNvContentPartPr/>
              <p14:nvPr/>
            </p14:nvContentPartPr>
            <p14:xfrm>
              <a:off x="8128080" y="4070520"/>
              <a:ext cx="360" cy="360"/>
            </p14:xfrm>
          </p:contentPart>
        </mc:Choice>
        <mc:Fallback xmlns="">
          <p:pic>
            <p:nvPicPr>
              <p:cNvPr id="2" name="Рукописный ввод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18720" y="40611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547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36" y="-99392"/>
            <a:ext cx="9144000" cy="6858000"/>
          </a:xfrm>
          <a:prstGeom prst="rect">
            <a:avLst/>
          </a:prstGeom>
          <a:ln>
            <a:solidFill>
              <a:schemeClr val="accent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Рукописный ввод 3"/>
              <p14:cNvContentPartPr/>
              <p14:nvPr/>
            </p14:nvContentPartPr>
            <p14:xfrm>
              <a:off x="7359480" y="4229280"/>
              <a:ext cx="584640" cy="124488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50120" y="4219920"/>
                <a:ext cx="603360" cy="126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81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Домашнее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196752"/>
            <a:ext cx="7966720" cy="459797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§ 13 читать</a:t>
            </a: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записи в тетради</a:t>
            </a: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Дополнительное задание: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«В классе и дома» 2 и 3 вопрос (на выбор). 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01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44824"/>
            <a:ext cx="8458200" cy="42309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Социальная 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20688"/>
            <a:ext cx="84582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2</a:t>
            </a:r>
            <a:r>
              <a:rPr lang="ru-RU" sz="3200" dirty="0" smtClean="0"/>
              <a:t>4.01.2020г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6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Социальная структура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Совокупность устойчивых связей между людьми, занимающими определенные статусы, между 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социальными группами.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3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Графическая модель общества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825705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97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9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6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 урока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Социальное неравенство, пути его преодоления.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Понятия, термины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556792"/>
            <a:ext cx="8738436" cy="466997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социальная структура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страты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оциальная мобильность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иды социальной мобильности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оциальная группа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социальных групп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оциальный конфликт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72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36912"/>
            <a:ext cx="7756263" cy="105425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социальная мобильность?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18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Социальная мобильность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- изменение положения человека или группы в обществе, переход от одной социальной позиции к другой.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2245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382</TotalTime>
  <Words>190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План урока</vt:lpstr>
      <vt:lpstr>Социальная структура общества.</vt:lpstr>
      <vt:lpstr>Социальная структура</vt:lpstr>
      <vt:lpstr>    Графическая модель общества</vt:lpstr>
      <vt:lpstr>Презентация PowerPoint</vt:lpstr>
      <vt:lpstr>Главная проблема урока</vt:lpstr>
      <vt:lpstr>Понятия, термины</vt:lpstr>
      <vt:lpstr>Что такое социальная мобильность?</vt:lpstr>
      <vt:lpstr>Социальная мобильность</vt:lpstr>
      <vt:lpstr>Виды социальной мобильности:</vt:lpstr>
      <vt:lpstr>Виды социальной мобильности:</vt:lpstr>
      <vt:lpstr>Спасибо за внимание ! </vt:lpstr>
      <vt:lpstr>График социальной мобильности</vt:lpstr>
      <vt:lpstr>Так что же такое социальная группа?</vt:lpstr>
      <vt:lpstr>Социальная группа </vt:lpstr>
      <vt:lpstr>Виды социальных групп:</vt:lpstr>
      <vt:lpstr>Что происходит, когда сталкиваются интересы нескольких социальных групп?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структура общества</dc:title>
  <dc:creator>Константин</dc:creator>
  <cp:lastModifiedBy>диля</cp:lastModifiedBy>
  <cp:revision>27</cp:revision>
  <dcterms:created xsi:type="dcterms:W3CDTF">2019-12-15T10:57:38Z</dcterms:created>
  <dcterms:modified xsi:type="dcterms:W3CDTF">2020-01-30T07:32:17Z</dcterms:modified>
</cp:coreProperties>
</file>