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58" r:id="rId6"/>
    <p:sldId id="260" r:id="rId7"/>
    <p:sldId id="264" r:id="rId8"/>
    <p:sldId id="263" r:id="rId9"/>
    <p:sldId id="267" r:id="rId10"/>
    <p:sldId id="266" r:id="rId11"/>
    <p:sldId id="265" r:id="rId12"/>
    <p:sldId id="268" r:id="rId13"/>
    <p:sldId id="26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6231-4582-4B27-B079-FFE8B8CA722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7D1A-B738-4A98-AEA5-D28D816AF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299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6231-4582-4B27-B079-FFE8B8CA722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7D1A-B738-4A98-AEA5-D28D816AF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11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6231-4582-4B27-B079-FFE8B8CA722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7D1A-B738-4A98-AEA5-D28D816AF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852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6231-4582-4B27-B079-FFE8B8CA722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7D1A-B738-4A98-AEA5-D28D816AF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051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6231-4582-4B27-B079-FFE8B8CA722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7D1A-B738-4A98-AEA5-D28D816AF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616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6231-4582-4B27-B079-FFE8B8CA722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7D1A-B738-4A98-AEA5-D28D816AF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535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6231-4582-4B27-B079-FFE8B8CA722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7D1A-B738-4A98-AEA5-D28D816AF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463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6231-4582-4B27-B079-FFE8B8CA722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7D1A-B738-4A98-AEA5-D28D816AF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284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6231-4582-4B27-B079-FFE8B8CA722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7D1A-B738-4A98-AEA5-D28D816AF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74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6231-4582-4B27-B079-FFE8B8CA722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7D1A-B738-4A98-AEA5-D28D816AF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841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D6231-4582-4B27-B079-FFE8B8CA722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7D1A-B738-4A98-AEA5-D28D816AF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252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D6231-4582-4B27-B079-FFE8B8CA722E}" type="datetimeFigureOut">
              <a:rPr lang="ru-RU" smtClean="0"/>
              <a:t>09.03.2024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E7D1A-B738-4A98-AEA5-D28D816AF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99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jpeg"/><Relationship Id="rId7" Type="http://schemas.openxmlformats.org/officeDocument/2006/relationships/hyperlink" Target="https://&#1089;&#1072;&#1081;&#1090;&#1086;&#1073;&#1088;&#1072;&#1079;&#1086;&#1074;&#1072;&#1085;&#1080;&#1103;.&#1088;&#1092;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b="1" dirty="0" smtClean="0">
              <a:solidFill>
                <a:srgbClr val="7030A0"/>
              </a:solidFill>
            </a:endParaRPr>
          </a:p>
          <a:p>
            <a:pPr algn="ctr"/>
            <a:endParaRPr lang="ru-RU" sz="6600" b="1" dirty="0">
              <a:solidFill>
                <a:srgbClr val="7030A0"/>
              </a:solidFill>
            </a:endParaRPr>
          </a:p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«Тайна </a:t>
            </a:r>
          </a:p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мыльных пузырей»</a:t>
            </a:r>
          </a:p>
          <a:p>
            <a:pPr algn="ctr"/>
            <a:endParaRPr lang="ru-RU" sz="6600" b="1" dirty="0">
              <a:solidFill>
                <a:srgbClr val="7030A0"/>
              </a:solidFill>
            </a:endParaRPr>
          </a:p>
          <a:p>
            <a:pPr algn="ctr"/>
            <a:endParaRPr lang="ru-RU" sz="6600" b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57166"/>
            <a:ext cx="10674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автономное дошкольное образовательное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учреждение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«Детский сад №24 «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Дельфинчик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общеразвивающего вида с приоритетным осуществлением деятельности по физическому развитию воспитанников</a:t>
            </a:r>
          </a:p>
        </p:txBody>
      </p:sp>
    </p:spTree>
    <p:extLst>
      <p:ext uri="{BB962C8B-B14F-4D97-AF65-F5344CB8AC3E}">
        <p14:creationId xmlns:p14="http://schemas.microsoft.com/office/powerpoint/2010/main" val="1717421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21391" y="434495"/>
            <a:ext cx="60113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Мыльно - пузырьковые стихи</a:t>
            </a:r>
          </a:p>
          <a:p>
            <a:pPr algn="ctr"/>
            <a:endParaRPr lang="ru-RU" sz="4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596" y="342238"/>
            <a:ext cx="2649895" cy="376177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7887" y="342239"/>
            <a:ext cx="2762659" cy="392185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945" y="1888716"/>
            <a:ext cx="2820734" cy="400429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233" y="2373487"/>
            <a:ext cx="2913511" cy="413600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543852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2839" y="582898"/>
            <a:ext cx="4609676" cy="345725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6442" y="3429000"/>
            <a:ext cx="4935893" cy="335227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9959" y="195943"/>
            <a:ext cx="4429603" cy="306977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780" y="3265714"/>
            <a:ext cx="4096138" cy="346865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054806" y="-144162"/>
            <a:ext cx="60113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Рисуем мыльными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2993024" y="525086"/>
            <a:ext cx="60113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пузырями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0463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5781" y="139958"/>
            <a:ext cx="4080585" cy="306043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023" y="3303035"/>
            <a:ext cx="4603103" cy="345232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6366" y="2848167"/>
            <a:ext cx="3576802" cy="380455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9288641" y="4417971"/>
            <a:ext cx="26778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Праздник</a:t>
            </a:r>
          </a:p>
          <a:p>
            <a:pPr algn="ctr"/>
            <a:r>
              <a:rPr lang="ru-RU" sz="4000" b="1" dirty="0">
                <a:solidFill>
                  <a:srgbClr val="7030A0"/>
                </a:solidFill>
              </a:rPr>
              <a:t>м</a:t>
            </a:r>
            <a:r>
              <a:rPr lang="ru-RU" sz="4000" b="1" dirty="0" smtClean="0">
                <a:solidFill>
                  <a:srgbClr val="7030A0"/>
                </a:solidFill>
              </a:rPr>
              <a:t>ыльных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пузырей</a:t>
            </a:r>
            <a:endParaRPr lang="ru-RU" sz="40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1553" y="139958"/>
            <a:ext cx="4490796" cy="336809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258896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Мыль­ные пузыри мгно­венно создают атмо­сферу празд­нич­но­сти,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 фее­рич­но­сти и вол­шеб­ства!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Им под силу рас­кра­сить яркими цве­тами любой,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даже самый серый, день</a:t>
            </a:r>
            <a:r>
              <a:rPr lang="ru-RU" dirty="0" smtClean="0"/>
              <a:t>.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8580" y="3616390"/>
            <a:ext cx="4180114" cy="295334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541662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127448" y="1651520"/>
            <a:ext cx="9937103" cy="315374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«Желание и любопытство — два глаза, 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магически преображающие мир – </a:t>
            </a:r>
            <a:r>
              <a:rPr lang="ru-RU" sz="3200" b="1" dirty="0">
                <a:solidFill>
                  <a:schemeClr val="tx1"/>
                </a:solidFill>
              </a:rPr>
              <a:t>е</a:t>
            </a:r>
            <a:r>
              <a:rPr lang="ru-RU" sz="3200" b="1" dirty="0" smtClean="0">
                <a:solidFill>
                  <a:schemeClr val="tx1"/>
                </a:solidFill>
              </a:rPr>
              <a:t>сли любопытство касается серьезных предметов, 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оно уже именуется жаждой познания»</a:t>
            </a:r>
          </a:p>
          <a:p>
            <a:pPr algn="r"/>
            <a:r>
              <a:rPr lang="ru-RU" sz="3200" b="1" i="1" dirty="0" smtClean="0">
                <a:solidFill>
                  <a:schemeClr val="tx1"/>
                </a:solidFill>
              </a:rPr>
              <a:t>Роберт Стивенсон</a:t>
            </a:r>
            <a:r>
              <a:rPr lang="ru-RU" sz="3200" b="1" i="1" dirty="0" smtClean="0">
                <a:solidFill>
                  <a:schemeClr val="tx1"/>
                </a:solidFill>
              </a:rPr>
              <a:t> </a:t>
            </a:r>
            <a:endParaRPr lang="ru-RU" sz="32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309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2292" y="1012955"/>
            <a:ext cx="11186780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Цель проекта:</a:t>
            </a:r>
          </a:p>
          <a:p>
            <a:pPr indent="2062163"/>
            <a:r>
              <a:rPr lang="ru-RU" sz="3600" dirty="0" smtClean="0"/>
              <a:t>Развитие познавательных интересов детей </a:t>
            </a:r>
          </a:p>
          <a:p>
            <a:pPr indent="2062163"/>
            <a:r>
              <a:rPr lang="ru-RU" sz="3600" dirty="0" smtClean="0"/>
              <a:t>в процессе исследовательской деятельности.</a:t>
            </a:r>
          </a:p>
          <a:p>
            <a:r>
              <a:rPr lang="ru-RU" sz="4000" b="1" dirty="0" smtClean="0"/>
              <a:t>Задачи:</a:t>
            </a:r>
          </a:p>
          <a:p>
            <a:pPr marL="1258888" indent="-363538">
              <a:buFont typeface="Wingdings" panose="05000000000000000000" pitchFamily="2" charset="2"/>
              <a:buChar char="§"/>
            </a:pPr>
            <a:r>
              <a:rPr lang="ru-RU" sz="4000" dirty="0" smtClean="0"/>
              <a:t>Познакомиться с историей происхождения</a:t>
            </a:r>
          </a:p>
          <a:p>
            <a:pPr marL="1258888" indent="-363538"/>
            <a:r>
              <a:rPr lang="ru-RU" sz="4000" dirty="0" smtClean="0"/>
              <a:t>   мыльных пузырей.</a:t>
            </a:r>
          </a:p>
          <a:p>
            <a:pPr marL="1258888" indent="-363538">
              <a:buFont typeface="Wingdings" panose="05000000000000000000" pitchFamily="2" charset="2"/>
              <a:buChar char="§"/>
            </a:pPr>
            <a:r>
              <a:rPr lang="ru-RU" sz="4000" dirty="0" smtClean="0"/>
              <a:t>Узнать рецепт мыльных пузырей.</a:t>
            </a:r>
          </a:p>
          <a:p>
            <a:pPr marL="1258888" indent="-363538">
              <a:buFont typeface="Wingdings" panose="05000000000000000000" pitchFamily="2" charset="2"/>
              <a:buChar char="§"/>
            </a:pPr>
            <a:r>
              <a:rPr lang="ru-RU" sz="4000" dirty="0" smtClean="0"/>
              <a:t>Побуждать детей к творчеству. 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92371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2251" y="527763"/>
            <a:ext cx="12303304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В ФГОС и в образовательной </a:t>
            </a:r>
            <a:r>
              <a:rPr lang="ru-RU" sz="3600" b="1" dirty="0" smtClean="0"/>
              <a:t>программе дошкольного</a:t>
            </a:r>
          </a:p>
          <a:p>
            <a:r>
              <a:rPr lang="ru-RU" sz="3600" b="1" dirty="0" smtClean="0"/>
              <a:t>учреждения </a:t>
            </a:r>
            <a:r>
              <a:rPr lang="ru-RU" sz="3600" b="1" dirty="0"/>
              <a:t>определено, </a:t>
            </a:r>
            <a:r>
              <a:rPr lang="ru-RU" sz="3600" b="1" dirty="0" smtClean="0"/>
              <a:t>что </a:t>
            </a:r>
            <a:r>
              <a:rPr lang="ru-RU" sz="3600" b="1" dirty="0"/>
              <a:t>организация </a:t>
            </a:r>
            <a:endParaRPr lang="ru-RU" sz="3600" b="1" dirty="0" smtClean="0"/>
          </a:p>
          <a:p>
            <a:r>
              <a:rPr lang="ru-RU" sz="3600" b="1" dirty="0" smtClean="0"/>
              <a:t>совместной деятельности взрослых </a:t>
            </a:r>
            <a:r>
              <a:rPr lang="ru-RU" sz="3600" b="1" dirty="0"/>
              <a:t>и детей </a:t>
            </a:r>
            <a:endParaRPr lang="ru-RU" sz="3600" b="1" dirty="0" smtClean="0"/>
          </a:p>
          <a:p>
            <a:r>
              <a:rPr lang="ru-RU" sz="3600" b="1" dirty="0" smtClean="0"/>
              <a:t>осуществляется </a:t>
            </a:r>
            <a:r>
              <a:rPr lang="ru-RU" sz="3600" b="1" dirty="0"/>
              <a:t>в: </a:t>
            </a:r>
          </a:p>
          <a:p>
            <a:pPr marL="2062163" indent="-354013">
              <a:buFont typeface="Wingdings" panose="05000000000000000000" pitchFamily="2" charset="2"/>
              <a:buChar char="§"/>
            </a:pPr>
            <a:r>
              <a:rPr lang="ru-RU" sz="3200" b="1" i="1" dirty="0"/>
              <a:t>Непосредственно - образовательной деятельности </a:t>
            </a:r>
          </a:p>
          <a:p>
            <a:pPr marL="2062163" indent="-354013">
              <a:buFont typeface="Wingdings" panose="05000000000000000000" pitchFamily="2" charset="2"/>
              <a:buChar char="§"/>
            </a:pPr>
            <a:r>
              <a:rPr lang="ru-RU" sz="3200" b="1" i="1" dirty="0"/>
              <a:t>Самостоятельной деятельности детей</a:t>
            </a:r>
          </a:p>
          <a:p>
            <a:pPr marL="2062163" indent="-354013">
              <a:buFont typeface="Wingdings" panose="05000000000000000000" pitchFamily="2" charset="2"/>
              <a:buChar char="§"/>
            </a:pPr>
            <a:r>
              <a:rPr lang="ru-RU" sz="3200" b="1" i="1" dirty="0"/>
              <a:t>Групповой деятельности </a:t>
            </a:r>
          </a:p>
          <a:p>
            <a:pPr marL="2062163" indent="-354013">
              <a:buFont typeface="Wingdings" panose="05000000000000000000" pitchFamily="2" charset="2"/>
              <a:buChar char="§"/>
            </a:pPr>
            <a:r>
              <a:rPr lang="ru-RU" sz="3200" b="1" i="1" dirty="0"/>
              <a:t>Индивидуальной деятельности</a:t>
            </a:r>
          </a:p>
          <a:p>
            <a:pPr marL="2062163" indent="-354013">
              <a:buFont typeface="Wingdings" panose="05000000000000000000" pitchFamily="2" charset="2"/>
              <a:buChar char="§"/>
            </a:pPr>
            <a:r>
              <a:rPr lang="ru-RU" sz="3200" b="1" i="1" dirty="0"/>
              <a:t>Во взаимодействии с родителями</a:t>
            </a:r>
          </a:p>
        </p:txBody>
      </p:sp>
    </p:spTree>
    <p:extLst>
      <p:ext uri="{BB962C8B-B14F-4D97-AF65-F5344CB8AC3E}">
        <p14:creationId xmlns:p14="http://schemas.microsoft.com/office/powerpoint/2010/main" val="2143722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61258" y="527761"/>
            <a:ext cx="116632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Планируемый </a:t>
            </a:r>
            <a:r>
              <a:rPr lang="ru-RU" sz="4000" b="1" dirty="0" smtClean="0"/>
              <a:t>результат</a:t>
            </a:r>
          </a:p>
          <a:p>
            <a:pPr algn="ctr"/>
            <a:endParaRPr lang="ru-RU" sz="4000" dirty="0"/>
          </a:p>
          <a:p>
            <a:pPr marL="1436688" indent="-571500">
              <a:buFont typeface="Wingdings" panose="05000000000000000000" pitchFamily="2" charset="2"/>
              <a:buChar char="§"/>
            </a:pPr>
            <a:r>
              <a:rPr lang="ru-RU" sz="3600" dirty="0" smtClean="0"/>
              <a:t>выставка «Мыльных пузырей»</a:t>
            </a:r>
          </a:p>
          <a:p>
            <a:pPr marL="1436688" indent="-571500">
              <a:buFont typeface="Wingdings" panose="05000000000000000000" pitchFamily="2" charset="2"/>
              <a:buChar char="§"/>
            </a:pPr>
            <a:r>
              <a:rPr lang="ru-RU" sz="3600" dirty="0" smtClean="0"/>
              <a:t>фото – альбом «Мамины помощники»</a:t>
            </a:r>
          </a:p>
          <a:p>
            <a:pPr marL="1436688" indent="-571500">
              <a:buFont typeface="Wingdings" panose="05000000000000000000" pitchFamily="2" charset="2"/>
              <a:buChar char="§"/>
            </a:pPr>
            <a:r>
              <a:rPr lang="ru-RU" sz="3600" dirty="0" smtClean="0"/>
              <a:t>выставка </a:t>
            </a:r>
            <a:r>
              <a:rPr lang="ru-RU" sz="3600" dirty="0"/>
              <a:t>рисунков «Мы рисуем пузырями»</a:t>
            </a:r>
          </a:p>
          <a:p>
            <a:pPr marL="1436688" indent="-571500">
              <a:buFont typeface="Wingdings" panose="05000000000000000000" pitchFamily="2" charset="2"/>
              <a:buChar char="§"/>
            </a:pPr>
            <a:r>
              <a:rPr lang="ru-RU" sz="3600" dirty="0"/>
              <a:t>развлечение «Праздник мыльных пузырей»</a:t>
            </a:r>
          </a:p>
        </p:txBody>
      </p:sp>
    </p:spTree>
    <p:extLst>
      <p:ext uri="{BB962C8B-B14F-4D97-AF65-F5344CB8AC3E}">
        <p14:creationId xmlns:p14="http://schemas.microsoft.com/office/powerpoint/2010/main" val="2798859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19009" y="343554"/>
            <a:ext cx="11663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Выставка пузырей</a:t>
            </a:r>
          </a:p>
          <a:p>
            <a:pPr algn="ctr"/>
            <a:endParaRPr lang="ru-RU" sz="4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796" y="423261"/>
            <a:ext cx="587828" cy="45005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9519" y="2676280"/>
            <a:ext cx="710092" cy="34336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5595" y="228598"/>
            <a:ext cx="3200402" cy="32004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2143" y="1209831"/>
            <a:ext cx="3052665" cy="30526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9596" y="3429000"/>
            <a:ext cx="3080657" cy="30806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8327" y="1127756"/>
            <a:ext cx="1252059" cy="321681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28008" y="2113712"/>
            <a:ext cx="1277704" cy="455879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0013" y="867299"/>
            <a:ext cx="867321" cy="399896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3290" y="3575674"/>
            <a:ext cx="2491132" cy="296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91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-2400689" y="5042"/>
            <a:ext cx="11663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Мамины помощники</a:t>
            </a:r>
          </a:p>
          <a:p>
            <a:pPr algn="ctr"/>
            <a:endParaRPr lang="ru-RU" sz="4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410" y="1838634"/>
            <a:ext cx="3389734" cy="451964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1870" y="237731"/>
            <a:ext cx="3333750" cy="444500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6375" y="719898"/>
            <a:ext cx="3436387" cy="458184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7822" y="2901628"/>
            <a:ext cx="2904297" cy="387239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011016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781518" y="808266"/>
            <a:ext cx="4377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Мыльные пузыри своими руками</a:t>
            </a:r>
          </a:p>
          <a:p>
            <a:pPr algn="ctr"/>
            <a:endParaRPr lang="ru-RU" sz="4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91276"/>
            <a:ext cx="3925078" cy="2943809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4963" y="303245"/>
            <a:ext cx="4273420" cy="3205065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4711" y="2635291"/>
            <a:ext cx="4298302" cy="322372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68" y="3275043"/>
            <a:ext cx="4624873" cy="346865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153609" y="4083615"/>
            <a:ext cx="30106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250 мл. воды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sz="2000" b="1" dirty="0" smtClean="0">
                <a:solidFill>
                  <a:srgbClr val="7030A0"/>
                </a:solidFill>
              </a:rPr>
              <a:t>250 мл. моющего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средства для посуды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sz="2000" b="1" dirty="0" smtClean="0">
                <a:solidFill>
                  <a:srgbClr val="7030A0"/>
                </a:solidFill>
              </a:rPr>
              <a:t>2 ч. л. сахара</a:t>
            </a:r>
            <a:endParaRPr lang="ru-RU" sz="2000" dirty="0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007AD0"/>
              </a:solidFill>
              <a:effectLst/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Хочу такой сайт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7620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381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638124" y="-65314"/>
            <a:ext cx="60113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Вот, что у нас получилось</a:t>
            </a:r>
          </a:p>
          <a:p>
            <a:pPr algn="ctr"/>
            <a:endParaRPr lang="ru-RU" sz="4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492" y="666828"/>
            <a:ext cx="4326294" cy="32447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94303" y="596404"/>
            <a:ext cx="4495533" cy="321048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3278" y="3320251"/>
            <a:ext cx="3237722" cy="353774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111" y="3600450"/>
            <a:ext cx="4139682" cy="310476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3723853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201</Words>
  <Application>Microsoft Office PowerPoint</Application>
  <PresentationFormat>Широкоэкранный</PresentationFormat>
  <Paragraphs>60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Tahoma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12</cp:revision>
  <dcterms:created xsi:type="dcterms:W3CDTF">2024-03-09T10:33:58Z</dcterms:created>
  <dcterms:modified xsi:type="dcterms:W3CDTF">2024-03-09T11:44:42Z</dcterms:modified>
</cp:coreProperties>
</file>