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72" r:id="rId3"/>
    <p:sldId id="257" r:id="rId4"/>
    <p:sldId id="273" r:id="rId5"/>
    <p:sldId id="275" r:id="rId6"/>
    <p:sldId id="276" r:id="rId7"/>
    <p:sldId id="277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8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37339E6-76E7-4C2B-8EC2-DC49F0CCF330}" type="datetimeFigureOut">
              <a:rPr lang="ru-RU" smtClean="0"/>
              <a:t>21.03.2019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065C591-8F7A-474E-8824-BCB2FF9D8F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13335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21.03.2019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21.03.2019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21.03.2019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21.03.2019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228184" y="5302947"/>
            <a:ext cx="187220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Составила: </a:t>
            </a:r>
          </a:p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учитель-логопед </a:t>
            </a:r>
          </a:p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Чернова Е.В.</a:t>
            </a:r>
            <a:endParaRPr lang="ru-RU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39552" y="332656"/>
            <a:ext cx="799288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1600" b="1" dirty="0">
                <a:solidFill>
                  <a:srgbClr val="C32D2E">
                    <a:lumMod val="75000"/>
                  </a:srgbClr>
                </a:solidFill>
                <a:latin typeface="Times New Roman" pitchFamily="18" charset="0"/>
                <a:cs typeface="Times New Roman" pitchFamily="18" charset="0"/>
              </a:rPr>
              <a:t>Муниципальное бюджетное дошкольное образовательное учреждение</a:t>
            </a:r>
            <a:br>
              <a:rPr lang="ru-RU" sz="1600" b="1" dirty="0">
                <a:solidFill>
                  <a:srgbClr val="C32D2E">
                    <a:lumMod val="75000"/>
                  </a:srgb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>
                <a:solidFill>
                  <a:srgbClr val="C32D2E">
                    <a:lumMod val="75000"/>
                  </a:srgbClr>
                </a:solidFill>
                <a:latin typeface="Times New Roman" pitchFamily="18" charset="0"/>
                <a:cs typeface="Times New Roman" pitchFamily="18" charset="0"/>
              </a:rPr>
              <a:t>детский сад компенсирующего вида№</a:t>
            </a:r>
            <a:r>
              <a:rPr lang="en-US" sz="1600" b="1" dirty="0">
                <a:solidFill>
                  <a:srgbClr val="C32D2E">
                    <a:lumMod val="75000"/>
                  </a:srgb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>
                <a:solidFill>
                  <a:srgbClr val="C32D2E">
                    <a:lumMod val="75000"/>
                  </a:srgbClr>
                </a:solidFill>
                <a:latin typeface="Times New Roman" pitchFamily="18" charset="0"/>
                <a:cs typeface="Times New Roman" pitchFamily="18" charset="0"/>
              </a:rPr>
              <a:t>46 «Кот в сапогах</a:t>
            </a:r>
            <a:r>
              <a:rPr lang="ru-RU" sz="1600" b="1" dirty="0" smtClean="0">
                <a:solidFill>
                  <a:srgbClr val="C32D2E">
                    <a:lumMod val="75000"/>
                  </a:srgbClr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endParaRPr lang="ru-RU" b="1" dirty="0">
              <a:solidFill>
                <a:srgbClr val="C32D2E">
                  <a:lumMod val="75000"/>
                </a:srgb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55576" y="1772816"/>
            <a:ext cx="792088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Дидактическое пособие для формирования и развития </a:t>
            </a:r>
          </a:p>
          <a:p>
            <a:pPr algn="ctr"/>
            <a:r>
              <a:rPr lang="ru-RU" sz="3200" b="1" i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фразовой речи у детей с ОНР.</a:t>
            </a:r>
          </a:p>
          <a:p>
            <a:pPr algn="ctr"/>
            <a:endParaRPr lang="ru-RU" sz="3200" b="1" i="1" dirty="0" smtClean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200" b="1" i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(дидактическая игра «Бусы»)</a:t>
            </a:r>
            <a:endParaRPr lang="ru-RU" sz="3200" b="1" i="1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13952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utoShape 6" descr="Картинки по запросу домашние птицы - утки, гуси на воде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683568" y="404664"/>
            <a:ext cx="77768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Игра «Бусы» - 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знакомство со словами-предлогами. Учить понимать условное обозначение (символ предлога), различать предлоги по значению.</a:t>
            </a:r>
          </a:p>
        </p:txBody>
      </p:sp>
      <p:pic>
        <p:nvPicPr>
          <p:cNvPr id="2" name="Picture 2" descr="C:\Users\Сергей-ПК\Desktop\САЙТ\ИГРЫ РАЗВИТИЕ\Бусы\Scan0044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15" t="1078" r="5144" b="53144"/>
          <a:stretch/>
        </p:blipFill>
        <p:spPr bwMode="auto">
          <a:xfrm flipH="1" flipV="1">
            <a:off x="1049046" y="1340766"/>
            <a:ext cx="7123353" cy="4763373"/>
          </a:xfrm>
          <a:prstGeom prst="rect">
            <a:avLst/>
          </a:prstGeom>
          <a:noFill/>
          <a:ln w="19050">
            <a:solidFill>
              <a:schemeClr val="accent2">
                <a:lumMod val="50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71588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Сергей-ПК\Desktop\САЙТ\ИГРЫ РАЗВИТИЕ\Бусы\Scan0044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5273" r="4502"/>
          <a:stretch/>
        </p:blipFill>
        <p:spPr bwMode="auto">
          <a:xfrm flipH="1" flipV="1">
            <a:off x="1043606" y="1124744"/>
            <a:ext cx="7200802" cy="4915824"/>
          </a:xfrm>
          <a:prstGeom prst="rect">
            <a:avLst/>
          </a:prstGeom>
          <a:noFill/>
          <a:ln w="19050">
            <a:solidFill>
              <a:schemeClr val="accent2">
                <a:lumMod val="50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83834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Сергей-ПК\Desktop\САЙТ\ИГРЫ РАЗВИТИЕ\Бусы\Scan0047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24" r="4416" b="52912"/>
          <a:stretch/>
        </p:blipFill>
        <p:spPr bwMode="auto">
          <a:xfrm flipH="1" flipV="1">
            <a:off x="899591" y="908719"/>
            <a:ext cx="7420869" cy="5123413"/>
          </a:xfrm>
          <a:prstGeom prst="rect">
            <a:avLst/>
          </a:prstGeom>
          <a:noFill/>
          <a:ln w="19050">
            <a:solidFill>
              <a:schemeClr val="accent2">
                <a:lumMod val="50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611177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Сергей-ПК\Desktop\САЙТ\ИГРЫ РАЗВИТИЕ\Бусы\Scan0047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4610" r="5664" b="1860"/>
          <a:stretch/>
        </p:blipFill>
        <p:spPr bwMode="auto">
          <a:xfrm flipH="1" flipV="1">
            <a:off x="1043608" y="1124744"/>
            <a:ext cx="7139908" cy="4890830"/>
          </a:xfrm>
          <a:prstGeom prst="rect">
            <a:avLst/>
          </a:prstGeom>
          <a:noFill/>
          <a:ln w="19050">
            <a:solidFill>
              <a:schemeClr val="accent2">
                <a:lumMod val="50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848931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Сергей-ПК\Desktop\САЙТ\ИГРЫ РАЗВИТИЕ\Бусы\Scan0048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3650" r="4693"/>
          <a:stretch/>
        </p:blipFill>
        <p:spPr bwMode="auto">
          <a:xfrm flipH="1" flipV="1">
            <a:off x="971598" y="980728"/>
            <a:ext cx="7272809" cy="4940246"/>
          </a:xfrm>
          <a:prstGeom prst="rect">
            <a:avLst/>
          </a:prstGeom>
          <a:noFill/>
          <a:ln w="19050">
            <a:solidFill>
              <a:schemeClr val="accent2">
                <a:lumMod val="50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4488802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Сергей-ПК\Desktop\САЙТ\ИГРЫ РАЗВИТИЕ\Бусы\Scan0048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64" t="4930" r="4780" b="53865"/>
          <a:stretch/>
        </p:blipFill>
        <p:spPr bwMode="auto">
          <a:xfrm flipH="1" flipV="1">
            <a:off x="1043608" y="980728"/>
            <a:ext cx="7272807" cy="4999692"/>
          </a:xfrm>
          <a:prstGeom prst="rect">
            <a:avLst/>
          </a:prstGeom>
          <a:noFill/>
          <a:ln w="19050">
            <a:solidFill>
              <a:schemeClr val="accent2">
                <a:lumMod val="50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9706280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367</TotalTime>
  <Words>52</Words>
  <Application>Microsoft Office PowerPoint</Application>
  <PresentationFormat>Экран (4:3)</PresentationFormat>
  <Paragraphs>9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Сергей-ПК</dc:creator>
  <cp:lastModifiedBy>Сергей-ПК</cp:lastModifiedBy>
  <cp:revision>41</cp:revision>
  <cp:lastPrinted>2017-01-18T16:36:39Z</cp:lastPrinted>
  <dcterms:created xsi:type="dcterms:W3CDTF">2016-12-08T16:20:00Z</dcterms:created>
  <dcterms:modified xsi:type="dcterms:W3CDTF">2019-03-21T15:03:29Z</dcterms:modified>
</cp:coreProperties>
</file>