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2" r:id="rId3"/>
    <p:sldId id="257" r:id="rId4"/>
    <p:sldId id="273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339E6-76E7-4C2B-8EC2-DC49F0CCF330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C591-8F7A-474E-8824-BCB2FF9D8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33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8184" y="5302947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Чернова Е.В.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детский сад компенсирующего вида№</a:t>
            </a:r>
            <a:r>
              <a:rPr lang="en-US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46 «Кот в сапогах</a:t>
            </a:r>
            <a:r>
              <a:rPr lang="ru-RU" sz="1600" b="1" dirty="0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32D2E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772816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для формирования и развития 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фразовой речи у детей с ОНР.</a:t>
            </a:r>
          </a:p>
          <a:p>
            <a:pPr algn="ctr"/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(дидактическая игра 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чего это нужно»)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95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Картинки по запросу домашние птицы - утки, гуси на в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40466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«Для чего это нужно» -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конструкцией сложноподчиненного предложения и союзом -ЧТОБЫ.</a:t>
            </a:r>
          </a:p>
        </p:txBody>
      </p:sp>
      <p:pic>
        <p:nvPicPr>
          <p:cNvPr id="7" name="Picture 2" descr="C:\Users\Сергей-ПК\Desktop\САЙТ\ИГРЫ РАЗВИТИЕ\Для чего это нужно\Scan004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2" r="5265" b="50000"/>
          <a:stretch/>
        </p:blipFill>
        <p:spPr bwMode="auto">
          <a:xfrm flipH="1" flipV="1">
            <a:off x="1055092" y="1340768"/>
            <a:ext cx="6973100" cy="4769494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-ПК\Desktop\САЙТ\ИГРЫ РАЗВИТИЕ\Для чего это нужно\Scan004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" t="54542" r="9229"/>
          <a:stretch/>
        </p:blipFill>
        <p:spPr bwMode="auto">
          <a:xfrm flipH="1" flipV="1">
            <a:off x="1043607" y="908720"/>
            <a:ext cx="7200800" cy="5098980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83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ергей-ПК\Desktop\САЙТ\ИГРЫ РАЗВИТИЕ\Для чего это нужно\Scan00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" t="52536" r="4453"/>
          <a:stretch/>
        </p:blipFill>
        <p:spPr bwMode="auto">
          <a:xfrm flipH="1" flipV="1">
            <a:off x="1058144" y="877957"/>
            <a:ext cx="7129928" cy="5055246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117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ергей-ПК\Desktop\САЙТ\ИГРЫ РАЗВИТИЕ\Для чего это нужно\Scan00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1" r="3653" b="51674"/>
          <a:stretch/>
        </p:blipFill>
        <p:spPr bwMode="auto">
          <a:xfrm flipH="1" flipV="1">
            <a:off x="827583" y="980728"/>
            <a:ext cx="7458769" cy="4958526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893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-ПК\Desktop\САЙТ\ИГРЫ РАЗВИТИЕ\Для чего это нужно\Scan00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3427" r="3003" b="50890"/>
          <a:stretch/>
        </p:blipFill>
        <p:spPr bwMode="auto">
          <a:xfrm flipH="1" flipV="1">
            <a:off x="1043608" y="1126117"/>
            <a:ext cx="7200800" cy="4829753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88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-ПК\Desktop\САЙТ\ИГРЫ РАЗВИТИЕ\Для чего это нужно\Scan00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" t="52850" r="5489"/>
          <a:stretch/>
        </p:blipFill>
        <p:spPr bwMode="auto">
          <a:xfrm flipH="1" flipV="1">
            <a:off x="899592" y="836712"/>
            <a:ext cx="7262552" cy="5114924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0628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51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Сергей-ПК</dc:creator>
  <cp:lastModifiedBy>Сергей-ПК</cp:lastModifiedBy>
  <cp:revision>39</cp:revision>
  <cp:lastPrinted>2017-01-18T16:36:39Z</cp:lastPrinted>
  <dcterms:created xsi:type="dcterms:W3CDTF">2016-12-08T16:20:00Z</dcterms:created>
  <dcterms:modified xsi:type="dcterms:W3CDTF">2019-03-21T15:02:21Z</dcterms:modified>
</cp:coreProperties>
</file>