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07" r:id="rId2"/>
    <p:sldId id="308" r:id="rId3"/>
    <p:sldId id="309" r:id="rId4"/>
    <p:sldId id="310" r:id="rId5"/>
    <p:sldId id="312" r:id="rId6"/>
    <p:sldId id="258" r:id="rId7"/>
    <p:sldId id="313" r:id="rId8"/>
    <p:sldId id="311" r:id="rId9"/>
    <p:sldId id="305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5"/>
    <p:restoredTop sz="94832"/>
  </p:normalViewPr>
  <p:slideViewPr>
    <p:cSldViewPr>
      <p:cViewPr>
        <p:scale>
          <a:sx n="130" d="100"/>
          <a:sy n="130" d="100"/>
        </p:scale>
        <p:origin x="3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806BC695-1427-3241-B0E8-1A9A68EA3C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541395E-F810-2D42-AB62-5B00D28BBDD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263A7C-7F01-FE4B-9FAA-AA713CED9C3A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33EC3784-4CD7-324D-A391-B1E8F3393E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1E30A624-7299-E345-937D-F98DF96AC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D91F83E-3F23-8844-A2BE-710CB4CE93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CCDE672-4C06-5F4D-B1CF-1F9D8D0DEA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823E7E8-F468-AA43-8AC6-EA18A16FED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68503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1953A25-4AC8-5841-9064-A78FAB7342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BDAC-A467-3D4E-A385-03B7278123E1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5FA56CB-DF16-D549-B337-5AF0477E24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ED080205-4C0D-AB43-84C1-D0B90DE6CB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9352C-D6C0-0346-88A1-A9D87A6891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150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A86DD72-33A0-084E-B372-540268A094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7F26D-1332-9649-887E-9D02E652FE92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00E6D84-CDA1-4546-8AA5-859B6DAEC4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7F2B86C-4D99-4F45-AC14-46E8A4A5BB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34CE6-7BAA-0D41-9EA9-BBF315FF10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369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5E079106-0FA1-7D4E-A415-1E84ABBE6D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81C55-BC3E-EC40-AE14-33876CD19B07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AC1ACB7-C92F-D347-9F12-7194A43CFF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6A37E2D-35B1-F54E-9C90-24584CEF7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72012-E4DB-8743-B675-BF48CE61FF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895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4B6EFE1-499A-5248-AB78-394D0C428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75C153E-EEFE-F447-9F2C-46343107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9497A16-9DA8-CB48-BE3E-A70BB277C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0DCC9-9F54-6C47-9E84-6DAFC7E8B5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9477683"/>
      </p:ext>
    </p:extLst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29447657-4955-EE46-9776-067D67A763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23F2A-3251-C64F-A63A-B0C3CFB51D0F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0B19DB8-B128-EC43-82B9-1BD83DA355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EC36D2CE-FBA7-B641-8E99-58D2638A59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6C2D3-00D0-D544-B9AD-59E85755A1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523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B0C89F8-F02C-8147-9DA2-D6ED3F7440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5FD50-B1C0-B44B-9E53-77CB464CEFC3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E0EF19D-9715-4D41-A41E-17A75CC995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5F8A7B4-F3E7-9949-A107-05F7603369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D99F4-7EA2-3E4F-91C8-930E0921A4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8922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AFEBE29-8050-1347-9FE9-61FD4846B2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B873-95E6-7846-9401-66A545E0768D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DBE0ACE-4AA7-DF43-AB4D-BF86D816FE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A769061-7DDA-D543-97D1-F17250ACB8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C5B9F-873E-5347-AB0A-A43D2D1350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464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19A89099-55F9-824E-9A1D-82832B2FBC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9F644-B6AC-4243-A35F-759AB18A5E61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C5DDCC0F-C5F5-834D-A18A-40F8E2BA22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BE8984EE-1B28-8B4C-A0D9-37F315518F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35F-4035-DB4B-9889-F44B520B4E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023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59AA51FF-8648-1248-97F1-A4DE33B566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10524-A2FE-1244-A9F9-CF50358F2BD2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6B4DBC01-EBFA-5D4A-9BAF-0C8D2C2B8D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42B9EC88-365B-7A4B-8CA5-3A52F8EB4F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42D15-5DA9-9D42-8881-E7CBBC9031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634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3CEF614F-FE08-094B-AC9A-55020ABFBA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680A7-9303-F445-8A40-923814D7937E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FFA16D02-357A-3143-A2C6-3B9E4E68CB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E9235690-F6FA-BE4D-88E4-F826C1533E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995AD-FB30-F44A-BC81-E447B04079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873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794951-09D3-8E4C-AE22-3CF7647C81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F09D-0BF1-B942-AEDF-000AE43B2F53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EA69CC0-5094-FB4D-BFB6-0A418F1C1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DA71A76-C2B4-964D-933C-03577E57ED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29ABD-0EF7-E744-AE6C-50075B41FA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555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3C1B790-5C27-CC4B-8C78-3BC11BB120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9EA99-E15A-6F48-93E0-D828FA38F2D9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A67E368-0644-DC49-83F2-E156405A64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09CFC34-3EC5-8146-B75B-7529A27F82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BD181-BAA8-0E4F-AD3D-DA2DF7A85C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992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58EDE23A-9055-754F-8BEF-88241458FA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2CE477D2-5BBB-9149-B51D-95B23DD0DD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BCA4BEEE-0ADC-0D4A-8CDC-D2284EFD2C6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D1DA89D8-3D0E-8147-AD8E-FABF9E3A052F}" type="datetimeFigureOut">
              <a:rPr lang="ru-RU"/>
              <a:pPr>
                <a:defRPr/>
              </a:pPr>
              <a:t>14.03.2019</a:t>
            </a:fld>
            <a:endParaRPr lang="ru-RU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D71DF211-F90A-FD41-85C2-FCBED979A35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46FCAA16-6BF5-3A42-94EE-CF24CCED732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33E4C9A-55AF-2144-9310-09F653A8D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xmlns="" id="{BB211C2E-3BB5-994A-985A-A2DDE0DB411D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algn="ctr"/>
            <a:r>
              <a:rPr lang="en-US" altLang="ru-RU" b="1">
                <a:solidFill>
                  <a:srgbClr val="0070C0"/>
                </a:solidFill>
              </a:rPr>
              <a:t>A continent</a:t>
            </a:r>
            <a:endParaRPr lang="ru-RU" altLang="ru-RU" b="1">
              <a:solidFill>
                <a:srgbClr val="0070C0"/>
              </a:solidFill>
            </a:endParaRPr>
          </a:p>
        </p:txBody>
      </p:sp>
      <p:pic>
        <p:nvPicPr>
          <p:cNvPr id="5123" name="Объект 6">
            <a:extLst>
              <a:ext uri="{FF2B5EF4-FFF2-40B4-BE49-F238E27FC236}">
                <a16:creationId xmlns:a16="http://schemas.microsoft.com/office/drawing/2014/main" xmlns="" id="{2DDC4B5F-99FD-9946-8C98-ADA4AF3D1089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700213"/>
            <a:ext cx="7632700" cy="4681537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6CDF07-7E7D-FF41-8C1A-DA69CEDB3669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 field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7" name="Объект 3">
            <a:extLst>
              <a:ext uri="{FF2B5EF4-FFF2-40B4-BE49-F238E27FC236}">
                <a16:creationId xmlns:a16="http://schemas.microsoft.com/office/drawing/2014/main" xmlns="" id="{B5660808-C6B0-3147-896F-2F53CE4526C2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163" y="1403350"/>
            <a:ext cx="8083550" cy="469265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xmlns="" id="{B79E8839-AF03-F143-9CD3-28170E1FB14B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algn="ctr"/>
            <a:r>
              <a:rPr lang="en-US" altLang="ru-RU" b="1">
                <a:solidFill>
                  <a:srgbClr val="0070C0"/>
                </a:solidFill>
              </a:rPr>
              <a:t>An ocean</a:t>
            </a:r>
            <a:endParaRPr lang="ru-RU" altLang="ru-RU" b="1">
              <a:solidFill>
                <a:srgbClr val="0070C0"/>
              </a:solidFill>
            </a:endParaRPr>
          </a:p>
        </p:txBody>
      </p:sp>
      <p:pic>
        <p:nvPicPr>
          <p:cNvPr id="7171" name="Объект 3">
            <a:extLst>
              <a:ext uri="{FF2B5EF4-FFF2-40B4-BE49-F238E27FC236}">
                <a16:creationId xmlns:a16="http://schemas.microsoft.com/office/drawing/2014/main" xmlns="" id="{584CF62C-27B6-2E42-AC7C-92C99FCFFE1B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19238"/>
            <a:ext cx="8229600" cy="4541837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C02CD2-E5BD-E842-A934-353E20287E0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 desert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195" name="Объект 3">
            <a:extLst>
              <a:ext uri="{FF2B5EF4-FFF2-40B4-BE49-F238E27FC236}">
                <a16:creationId xmlns:a16="http://schemas.microsoft.com/office/drawing/2014/main" xmlns="" id="{45917AD2-BB7B-2044-B5F3-5AB990E85D7C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03350"/>
            <a:ext cx="8229600" cy="469265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812689-8D44-6C41-BF9D-5D013AD16984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0"/>
            <a:ext cx="8229600" cy="1447800"/>
          </a:xfrm>
        </p:spPr>
        <p:txBody>
          <a:bodyPr/>
          <a:lstStyle/>
          <a:p>
            <a:pPr algn="ctr"/>
            <a:r>
              <a:rPr lang="en-US" altLang="ru-RU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What’s this?</a:t>
            </a:r>
            <a:endParaRPr lang="ru-RU" altLang="ru-RU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DA79684A-6861-C342-AEF0-11C17362482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100" y="1600200"/>
            <a:ext cx="3860800" cy="217170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87A5F31A-5802-CA45-BDDA-395EE3BB44AB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7138" y="1600200"/>
            <a:ext cx="3260725" cy="2171700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6BDF3327-A13D-F24A-8C79-BD783DAFC769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100" y="3924300"/>
            <a:ext cx="3860800" cy="217170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C6DB619F-0378-B442-850A-AA6DEF1EA8A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7138" y="3924300"/>
            <a:ext cx="3260725" cy="217170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2" name="Rectangle 36">
            <a:extLst>
              <a:ext uri="{FF2B5EF4-FFF2-40B4-BE49-F238E27FC236}">
                <a16:creationId xmlns:a16="http://schemas.microsoft.com/office/drawing/2014/main" xmlns="" id="{DB9C0A22-CCDA-6A4B-8D66-8B9E734D2654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1475656" y="292166"/>
            <a:ext cx="6072230" cy="11412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glow" dir="tl">
              <a:rot lat="0" lon="0" rev="5400000"/>
            </a:lightRig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anchor="ctr">
            <a:prstTxWarp prst="textWave2">
              <a:avLst/>
            </a:prstTxWarp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en-US" sz="8000" b="1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Rounded MT Bold" pitchFamily="34" charset="0"/>
              </a:rPr>
              <a:t>Australia</a:t>
            </a:r>
            <a:endParaRPr lang="ru-RU" sz="8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4" name="Rectangle 36">
            <a:extLst>
              <a:ext uri="{FF2B5EF4-FFF2-40B4-BE49-F238E27FC236}">
                <a16:creationId xmlns:a16="http://schemas.microsoft.com/office/drawing/2014/main" xmlns="" id="{533E00B8-44AA-6D42-A107-0A6A58694655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428625" y="476250"/>
            <a:ext cx="6786563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  <a:cs typeface="+mn-cs"/>
            </a:endParaRPr>
          </a:p>
        </p:txBody>
      </p:sp>
      <p:sp>
        <p:nvSpPr>
          <p:cNvPr id="35" name="Rectangle 36">
            <a:extLst>
              <a:ext uri="{FF2B5EF4-FFF2-40B4-BE49-F238E27FC236}">
                <a16:creationId xmlns:a16="http://schemas.microsoft.com/office/drawing/2014/main" xmlns="" id="{F06CC457-D150-544B-87B7-46589A4F5616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4143375" y="5500688"/>
            <a:ext cx="464343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Rublik" pitchFamily="65" charset="-52"/>
              <a:cs typeface="+mn-cs"/>
            </a:endParaRPr>
          </a:p>
        </p:txBody>
      </p:sp>
      <p:pic>
        <p:nvPicPr>
          <p:cNvPr id="12" name="Объект 11" descr="Australia &lt;strong&gt;Flag&lt;/strong&gt; PNG Transparent Images | PNG All">
            <a:extLst>
              <a:ext uri="{FF2B5EF4-FFF2-40B4-BE49-F238E27FC236}">
                <a16:creationId xmlns:a16="http://schemas.microsoft.com/office/drawing/2014/main" xmlns="" id="{80ECC2B0-FC7D-454A-846E-8314D44DE94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11188" y="1660525"/>
            <a:ext cx="2711450" cy="33401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Объект 12" descr="Kangaroo PNG">
            <a:extLst>
              <a:ext uri="{FF2B5EF4-FFF2-40B4-BE49-F238E27FC236}">
                <a16:creationId xmlns:a16="http://schemas.microsoft.com/office/drawing/2014/main" xmlns="" id="{0B4D22B7-0B1A-E945-A13E-E64C62EAED4B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659563" y="1793875"/>
            <a:ext cx="2027237" cy="24987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Объект 16" descr="&lt;strong&gt;Австралия&lt;/strong&gt; (&lt;strong&gt;континент&lt;/strong&gt;) — Википедия">
            <a:extLst>
              <a:ext uri="{FF2B5EF4-FFF2-40B4-BE49-F238E27FC236}">
                <a16:creationId xmlns:a16="http://schemas.microsoft.com/office/drawing/2014/main" xmlns="" id="{D23D45F2-76B4-C542-915F-20947E657446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075" y="3964809"/>
            <a:ext cx="2324227" cy="21717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BC85E15E-1384-6443-A85F-8B2FA1A2D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51536"/>
              </p:ext>
            </p:extLst>
          </p:nvPr>
        </p:nvGraphicFramePr>
        <p:xfrm>
          <a:off x="251520" y="1397000"/>
          <a:ext cx="8568952" cy="652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4257457286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174616364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1326821775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xmlns="" val="32367695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№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Animal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Place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Weather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4354995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D0CDA985-5256-E741-AC5F-3B5FF3101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884479"/>
              </p:ext>
            </p:extLst>
          </p:nvPr>
        </p:nvGraphicFramePr>
        <p:xfrm>
          <a:off x="270440" y="2204864"/>
          <a:ext cx="8550030" cy="652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200">
                  <a:extLst>
                    <a:ext uri="{9D8B030D-6E8A-4147-A177-3AD203B41FA5}">
                      <a16:colId xmlns:a16="http://schemas.microsoft.com/office/drawing/2014/main" xmlns="" val="730607866"/>
                    </a:ext>
                  </a:extLst>
                </a:gridCol>
                <a:gridCol w="2358812">
                  <a:extLst>
                    <a:ext uri="{9D8B030D-6E8A-4147-A177-3AD203B41FA5}">
                      <a16:colId xmlns:a16="http://schemas.microsoft.com/office/drawing/2014/main" xmlns="" val="1675480407"/>
                    </a:ext>
                  </a:extLst>
                </a:gridCol>
                <a:gridCol w="1710006">
                  <a:extLst>
                    <a:ext uri="{9D8B030D-6E8A-4147-A177-3AD203B41FA5}">
                      <a16:colId xmlns:a16="http://schemas.microsoft.com/office/drawing/2014/main" xmlns="" val="2467330858"/>
                    </a:ext>
                  </a:extLst>
                </a:gridCol>
                <a:gridCol w="3420012">
                  <a:extLst>
                    <a:ext uri="{9D8B030D-6E8A-4147-A177-3AD203B41FA5}">
                      <a16:colId xmlns:a16="http://schemas.microsoft.com/office/drawing/2014/main" xmlns="" val="1955467619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1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whale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ocean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rainy and cloudy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6406229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461C0BC-0556-F04E-843A-B44CD7C06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04854"/>
              </p:ext>
            </p:extLst>
          </p:nvPr>
        </p:nvGraphicFramePr>
        <p:xfrm>
          <a:off x="251520" y="4466212"/>
          <a:ext cx="8550030" cy="652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655">
                  <a:extLst>
                    <a:ext uri="{9D8B030D-6E8A-4147-A177-3AD203B41FA5}">
                      <a16:colId xmlns:a16="http://schemas.microsoft.com/office/drawing/2014/main" xmlns="" val="2242480325"/>
                    </a:ext>
                  </a:extLst>
                </a:gridCol>
                <a:gridCol w="2385357">
                  <a:extLst>
                    <a:ext uri="{9D8B030D-6E8A-4147-A177-3AD203B41FA5}">
                      <a16:colId xmlns:a16="http://schemas.microsoft.com/office/drawing/2014/main" xmlns="" val="3228774622"/>
                    </a:ext>
                  </a:extLst>
                </a:gridCol>
                <a:gridCol w="1710006">
                  <a:extLst>
                    <a:ext uri="{9D8B030D-6E8A-4147-A177-3AD203B41FA5}">
                      <a16:colId xmlns:a16="http://schemas.microsoft.com/office/drawing/2014/main" xmlns="" val="1202149471"/>
                    </a:ext>
                  </a:extLst>
                </a:gridCol>
                <a:gridCol w="3420012">
                  <a:extLst>
                    <a:ext uri="{9D8B030D-6E8A-4147-A177-3AD203B41FA5}">
                      <a16:colId xmlns:a16="http://schemas.microsoft.com/office/drawing/2014/main" xmlns="" val="868804187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4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fish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continent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sunny</a:t>
                      </a:r>
                      <a:r>
                        <a:rPr lang="en-US" sz="2400" b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and rainy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0894804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643B9541-FD9B-4741-9D08-8082D93B2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610541"/>
              </p:ext>
            </p:extLst>
          </p:nvPr>
        </p:nvGraphicFramePr>
        <p:xfrm>
          <a:off x="270440" y="3685912"/>
          <a:ext cx="8550030" cy="652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655">
                  <a:extLst>
                    <a:ext uri="{9D8B030D-6E8A-4147-A177-3AD203B41FA5}">
                      <a16:colId xmlns:a16="http://schemas.microsoft.com/office/drawing/2014/main" xmlns="" val="2242480325"/>
                    </a:ext>
                  </a:extLst>
                </a:gridCol>
                <a:gridCol w="2385357">
                  <a:extLst>
                    <a:ext uri="{9D8B030D-6E8A-4147-A177-3AD203B41FA5}">
                      <a16:colId xmlns:a16="http://schemas.microsoft.com/office/drawing/2014/main" xmlns="" val="3228774622"/>
                    </a:ext>
                  </a:extLst>
                </a:gridCol>
                <a:gridCol w="1710006">
                  <a:extLst>
                    <a:ext uri="{9D8B030D-6E8A-4147-A177-3AD203B41FA5}">
                      <a16:colId xmlns:a16="http://schemas.microsoft.com/office/drawing/2014/main" xmlns="" val="1202149471"/>
                    </a:ext>
                  </a:extLst>
                </a:gridCol>
                <a:gridCol w="3420012">
                  <a:extLst>
                    <a:ext uri="{9D8B030D-6E8A-4147-A177-3AD203B41FA5}">
                      <a16:colId xmlns:a16="http://schemas.microsoft.com/office/drawing/2014/main" xmlns="" val="8688041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3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sheep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field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warm but</a:t>
                      </a:r>
                      <a:r>
                        <a:rPr lang="en-US" sz="2400" b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cloudy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0894804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096858D7-F574-7F41-8B24-A71627365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921566"/>
              </p:ext>
            </p:extLst>
          </p:nvPr>
        </p:nvGraphicFramePr>
        <p:xfrm>
          <a:off x="272916" y="2939206"/>
          <a:ext cx="8550030" cy="652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655">
                  <a:extLst>
                    <a:ext uri="{9D8B030D-6E8A-4147-A177-3AD203B41FA5}">
                      <a16:colId xmlns:a16="http://schemas.microsoft.com/office/drawing/2014/main" xmlns="" val="2242480325"/>
                    </a:ext>
                  </a:extLst>
                </a:gridCol>
                <a:gridCol w="2385357">
                  <a:extLst>
                    <a:ext uri="{9D8B030D-6E8A-4147-A177-3AD203B41FA5}">
                      <a16:colId xmlns:a16="http://schemas.microsoft.com/office/drawing/2014/main" xmlns="" val="3228774622"/>
                    </a:ext>
                  </a:extLst>
                </a:gridCol>
                <a:gridCol w="1710006">
                  <a:extLst>
                    <a:ext uri="{9D8B030D-6E8A-4147-A177-3AD203B41FA5}">
                      <a16:colId xmlns:a16="http://schemas.microsoft.com/office/drawing/2014/main" xmlns="" val="1202149471"/>
                    </a:ext>
                  </a:extLst>
                </a:gridCol>
                <a:gridCol w="3420012">
                  <a:extLst>
                    <a:ext uri="{9D8B030D-6E8A-4147-A177-3AD203B41FA5}">
                      <a16:colId xmlns:a16="http://schemas.microsoft.com/office/drawing/2014/main" xmlns="" val="868804187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2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snake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desert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hot and sunny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0894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255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2CBFCF-43AC-EE4E-8364-0886AA21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0113" y="549275"/>
            <a:ext cx="7772400" cy="577850"/>
          </a:xfrm>
        </p:spPr>
        <p:txBody>
          <a:bodyPr/>
          <a:lstStyle/>
          <a:p>
            <a:pPr>
              <a:defRPr/>
            </a:pPr>
            <a:r>
              <a:rPr lang="en-US" sz="8000" b="1" dirty="0">
                <a:solidFill>
                  <a:schemeClr val="accent2">
                    <a:lumMod val="75000"/>
                  </a:schemeClr>
                </a:solidFill>
              </a:rPr>
              <a:t>Test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4C9F5C8-2CD4-224C-AC8E-2E5B77B08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650" y="1628775"/>
            <a:ext cx="7848600" cy="4464050"/>
          </a:xfrm>
        </p:spPr>
        <p:txBody>
          <a:bodyPr/>
          <a:lstStyle/>
          <a:p>
            <a:pPr marL="514350" indent="-514350" algn="just">
              <a:buFontTx/>
              <a:buAutoNum type="arabicParenR"/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no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 algn="just">
              <a:buFontTx/>
              <a:buAutoNum type="arabicParenR"/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yes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 algn="just">
              <a:buFontTx/>
              <a:buAutoNum type="arabicParenR"/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no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 algn="just">
              <a:buFontTx/>
              <a:buAutoNum type="arabicParenR"/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yes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 algn="just">
              <a:buFontTx/>
              <a:buAutoNum type="arabicParenR"/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no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defRPr/>
            </a:pP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4A3971CC-8583-D844-8E1D-6FE77B184DA1}"/>
              </a:ext>
            </a:extLst>
          </p:cNvPr>
          <p:cNvGraphicFramePr>
            <a:graphicFrameLocks noGrp="1"/>
          </p:cNvGraphicFramePr>
          <p:nvPr/>
        </p:nvGraphicFramePr>
        <p:xfrm>
          <a:off x="2700338" y="2349500"/>
          <a:ext cx="5616575" cy="3605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4427">
                  <a:extLst>
                    <a:ext uri="{9D8B030D-6E8A-4147-A177-3AD203B41FA5}">
                      <a16:colId xmlns:a16="http://schemas.microsoft.com/office/drawing/2014/main" xmlns="" val="2691855637"/>
                    </a:ext>
                  </a:extLst>
                </a:gridCol>
                <a:gridCol w="2972148">
                  <a:extLst>
                    <a:ext uri="{9D8B030D-6E8A-4147-A177-3AD203B41FA5}">
                      <a16:colId xmlns:a16="http://schemas.microsoft.com/office/drawing/2014/main" xmlns="" val="2534734311"/>
                    </a:ext>
                  </a:extLst>
                </a:gridCol>
              </a:tblGrid>
              <a:tr h="678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dirty="0">
                          <a:effectLst/>
                        </a:rPr>
                        <a:t>M</a:t>
                      </a:r>
                      <a:r>
                        <a:rPr lang="ru-RU" sz="3200" dirty="0" err="1">
                          <a:effectLst/>
                        </a:rPr>
                        <a:t>istakes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dirty="0">
                          <a:effectLst/>
                        </a:rPr>
                        <a:t>M</a:t>
                      </a:r>
                      <a:r>
                        <a:rPr lang="ru-RU" sz="3200" dirty="0" err="1">
                          <a:effectLst/>
                        </a:rPr>
                        <a:t>ark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429642672"/>
                  </a:ext>
                </a:extLst>
              </a:tr>
              <a:tr h="7315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effectLst/>
                        </a:rPr>
                        <a:t>0-1 mistake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927460250"/>
                  </a:ext>
                </a:extLst>
              </a:tr>
              <a:tr h="7315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effectLst/>
                        </a:rPr>
                        <a:t>2 mistakes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504738381"/>
                  </a:ext>
                </a:extLst>
              </a:tr>
              <a:tr h="7315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3200">
                          <a:effectLst/>
                        </a:rPr>
                        <a:t>3</a:t>
                      </a:r>
                      <a:r>
                        <a:rPr lang="ru-RU" sz="3200">
                          <a:effectLst/>
                        </a:rPr>
                        <a:t> mistakes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90970916"/>
                  </a:ext>
                </a:extLst>
              </a:tr>
              <a:tr h="7315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effectLst/>
                        </a:rPr>
                        <a:t>4 and more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3836577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EE99157-618F-3F43-B347-93D4607A5B74}"/>
              </a:ext>
            </a:extLst>
          </p:cNvPr>
          <p:cNvSpPr txBox="1"/>
          <p:nvPr/>
        </p:nvSpPr>
        <p:spPr>
          <a:xfrm>
            <a:off x="250825" y="404813"/>
            <a:ext cx="8569325" cy="8032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lesson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sz="2800" b="1" dirty="0">
                <a:solidFill>
                  <a:srgbClr val="0070C0"/>
                </a:solidFill>
              </a:rPr>
              <a:t>It was interesting to ( </a:t>
            </a:r>
            <a:r>
              <a:rPr lang="ru-RU" sz="2800" b="1" dirty="0">
                <a:solidFill>
                  <a:srgbClr val="0070C0"/>
                </a:solidFill>
              </a:rPr>
              <a:t>было интересно)</a:t>
            </a:r>
            <a:r>
              <a:rPr lang="en-US" sz="2800" b="1" dirty="0">
                <a:solidFill>
                  <a:srgbClr val="0070C0"/>
                </a:solidFill>
              </a:rPr>
              <a:t> …  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sz="2800" b="1" dirty="0">
                <a:solidFill>
                  <a:srgbClr val="0070C0"/>
                </a:solidFill>
              </a:rPr>
              <a:t>It was difficult to (</a:t>
            </a:r>
            <a:r>
              <a:rPr lang="ru-RU" sz="2800" b="1" dirty="0">
                <a:solidFill>
                  <a:srgbClr val="0070C0"/>
                </a:solidFill>
              </a:rPr>
              <a:t>было трудно) </a:t>
            </a:r>
            <a:r>
              <a:rPr lang="en-US" sz="2800" b="1" dirty="0">
                <a:solidFill>
                  <a:srgbClr val="0070C0"/>
                </a:solidFill>
              </a:rPr>
              <a:t> …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sz="2800" b="1" dirty="0">
                <a:solidFill>
                  <a:srgbClr val="0070C0"/>
                </a:solidFill>
              </a:rPr>
              <a:t>Now I can …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sz="2800" b="1" dirty="0">
                <a:solidFill>
                  <a:srgbClr val="0070C0"/>
                </a:solidFill>
              </a:rPr>
              <a:t>I learned to (</a:t>
            </a:r>
            <a:r>
              <a:rPr lang="ru-RU" sz="2800" b="1" dirty="0">
                <a:solidFill>
                  <a:srgbClr val="0070C0"/>
                </a:solidFill>
              </a:rPr>
              <a:t>я научился)</a:t>
            </a:r>
            <a:r>
              <a:rPr lang="en-US" sz="2800" b="1" dirty="0">
                <a:solidFill>
                  <a:srgbClr val="0070C0"/>
                </a:solidFill>
              </a:rPr>
              <a:t>  …</a:t>
            </a:r>
            <a:endParaRPr lang="ru-RU" sz="2800" b="1" dirty="0">
              <a:solidFill>
                <a:srgbClr val="0070C0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en-US" sz="2800" b="1" dirty="0">
              <a:solidFill>
                <a:srgbClr val="C00000"/>
              </a:solidFill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b="1" dirty="0">
                <a:solidFill>
                  <a:srgbClr val="C00000"/>
                </a:solidFill>
              </a:rPr>
              <a:t>work in groups, ask questions, read the text, read new words, play, answer the questions,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b="1" dirty="0">
                <a:solidFill>
                  <a:srgbClr val="C00000"/>
                </a:solidFill>
              </a:rPr>
              <a:t>work in pairs</a:t>
            </a:r>
          </a:p>
          <a:p>
            <a:pPr algn="ctr" eaLnBrk="1" hangingPunct="1">
              <a:lnSpc>
                <a:spcPct val="150000"/>
              </a:lnSpc>
              <a:defRPr/>
            </a:pPr>
            <a:endParaRPr lang="en-US" sz="2800" b="1" dirty="0">
              <a:solidFill>
                <a:srgbClr val="C00000"/>
              </a:solidFill>
            </a:endParaRPr>
          </a:p>
          <a:p>
            <a:pPr algn="ctr" eaLnBrk="1" hangingPunct="1">
              <a:lnSpc>
                <a:spcPct val="150000"/>
              </a:lnSpc>
              <a:defRPr/>
            </a:pPr>
            <a:endParaRPr lang="en-US" sz="2800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_0412_slide333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537</TotalTime>
  <Words>101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ind_0412_slide333</vt:lpstr>
      <vt:lpstr>A continent</vt:lpstr>
      <vt:lpstr>A field</vt:lpstr>
      <vt:lpstr>An ocean</vt:lpstr>
      <vt:lpstr>A desert</vt:lpstr>
      <vt:lpstr>What’s this?</vt:lpstr>
      <vt:lpstr>Презентация PowerPoint</vt:lpstr>
      <vt:lpstr>Презентация PowerPoint</vt:lpstr>
      <vt:lpstr>Test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4th of April, Monday</dc:title>
  <dc:creator>user</dc:creator>
  <cp:lastModifiedBy>Irbis</cp:lastModifiedBy>
  <cp:revision>45</cp:revision>
  <dcterms:created xsi:type="dcterms:W3CDTF">2016-04-03T08:19:37Z</dcterms:created>
  <dcterms:modified xsi:type="dcterms:W3CDTF">2019-03-14T05:44:36Z</dcterms:modified>
</cp:coreProperties>
</file>