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76" r:id="rId5"/>
    <p:sldId id="259" r:id="rId6"/>
    <p:sldId id="273" r:id="rId7"/>
    <p:sldId id="274" r:id="rId8"/>
    <p:sldId id="265" r:id="rId9"/>
    <p:sldId id="266" r:id="rId10"/>
    <p:sldId id="268" r:id="rId11"/>
    <p:sldId id="269" r:id="rId12"/>
    <p:sldId id="270" r:id="rId13"/>
    <p:sldId id="272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rg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65" d="100"/>
          <a:sy n="65" d="100"/>
        </p:scale>
        <p:origin x="619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FD75AA-7303-4144-BC62-A833A20A0111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CB2C55-39C7-498C-ADAE-3D53C32529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281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80112" y="5301208"/>
            <a:ext cx="3240360" cy="1368152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Выполнила :</a:t>
            </a:r>
            <a:b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воспитатель </a:t>
            </a:r>
            <a:b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Черемных Елена Александровна</a:t>
            </a:r>
            <a:br>
              <a:rPr lang="ru-RU" sz="2000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1600" dirty="0" smtClean="0">
                <a:latin typeface="Monotype Corsiva" panose="03010101010201010101" pitchFamily="66" charset="0"/>
              </a:rPr>
              <a:t>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294967295"/>
          </p:nvPr>
        </p:nvSpPr>
        <p:spPr>
          <a:xfrm>
            <a:off x="863600" y="476250"/>
            <a:ext cx="7442200" cy="4104878"/>
          </a:xfrm>
        </p:spPr>
        <p:txBody>
          <a:bodyPr>
            <a:normAutofit fontScale="70000" lnSpcReduction="20000"/>
          </a:bodyPr>
          <a:lstStyle/>
          <a:p>
            <a:pPr marL="45720" indent="0" algn="ctr">
              <a:buNone/>
            </a:pPr>
            <a:r>
              <a:rPr lang="ru-RU" sz="3900" dirty="0" smtClean="0">
                <a:latin typeface="Monotype Corsiva" panose="03010101010201010101" pitchFamily="66" charset="0"/>
              </a:rPr>
              <a:t>МБДОУ «ЦРР-ДС№97»</a:t>
            </a:r>
          </a:p>
          <a:p>
            <a:pPr marL="45720" indent="0" algn="ctr">
              <a:buNone/>
            </a:pPr>
            <a:r>
              <a:rPr lang="ru-RU" sz="3900" dirty="0" smtClean="0">
                <a:latin typeface="Monotype Corsiva" panose="03010101010201010101" pitchFamily="66" charset="0"/>
              </a:rPr>
              <a:t>Муниципального образования города Братска</a:t>
            </a:r>
          </a:p>
          <a:p>
            <a:pPr marL="45720" indent="0" algn="ctr">
              <a:buNone/>
            </a:pPr>
            <a:endParaRPr lang="ru-RU" sz="3600" dirty="0">
              <a:latin typeface="Monotype Corsiva" panose="03010101010201010101" pitchFamily="66" charset="0"/>
            </a:endParaRPr>
          </a:p>
          <a:p>
            <a:pPr marL="45720" indent="0" algn="ctr">
              <a:buNone/>
            </a:pPr>
            <a:endParaRPr lang="ru-RU" sz="52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marL="45720" indent="0" algn="ctr">
              <a:buNone/>
            </a:pPr>
            <a:r>
              <a:rPr lang="ru-RU" sz="52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Мастер </a:t>
            </a:r>
            <a:r>
              <a:rPr lang="ru-RU" sz="52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– класс на тему: </a:t>
            </a:r>
            <a:br>
              <a:rPr lang="ru-RU" sz="52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52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«Изготовление мягкой </a:t>
            </a:r>
            <a:r>
              <a:rPr lang="ru-RU" sz="52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ёлочной игрушки  из фетра»</a:t>
            </a:r>
          </a:p>
          <a:p>
            <a:pPr marL="45720" indent="0" algn="ctr">
              <a:buNone/>
            </a:pPr>
            <a:r>
              <a:rPr lang="ru-RU" sz="52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 </a:t>
            </a:r>
            <a:endParaRPr lang="ru-RU" sz="5200" dirty="0">
              <a:solidFill>
                <a:schemeClr val="accent5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933056"/>
            <a:ext cx="3514812" cy="263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8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496" y="44624"/>
            <a:ext cx="9073008" cy="676875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Изготовление игрушки:</a:t>
            </a:r>
          </a:p>
          <a:p>
            <a:pPr marL="45720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Вырезаем бумажную выкройку.</a:t>
            </a: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Переносим нашу игрушку  на фетр </a:t>
            </a: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карандаша, просто обводим.    </a:t>
            </a:r>
          </a:p>
          <a:p>
            <a:pPr marL="45720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Выкраиваем из фетра две детали.</a:t>
            </a:r>
          </a:p>
          <a:p>
            <a:pPr marL="45720" indent="0">
              <a:buNone/>
            </a:pPr>
            <a:endParaRPr lang="ru-RU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4005" y="908720"/>
            <a:ext cx="3456385" cy="33123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005064"/>
            <a:ext cx="3888429" cy="265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53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желанию делаем вышивку обычным швом -вперёд иголка и украшаем детали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бусинами. Можно пришить снежинки или любое другое украшение которое у вас под рукой.</a:t>
            </a:r>
          </a:p>
          <a:p>
            <a:pPr marL="4572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420888"/>
            <a:ext cx="5424645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7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44624"/>
            <a:ext cx="8928992" cy="66247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Сшиваем  2 детали между собой петельным швом, оставляя небольшое отверстие для набивки.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96752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15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84976" cy="655272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Наполняем игрушку синтепоном и зашиваем отверстие пришив петельку из атласной ленты 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79378" y="2228444"/>
            <a:ext cx="5085187" cy="38138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168104" y="2228444"/>
            <a:ext cx="5085184" cy="381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91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chemeClr val="accent6"/>
                </a:solidFill>
                <a:latin typeface="Monotype Corsiva" panose="03010101010201010101" pitchFamily="66" charset="0"/>
              </a:rPr>
              <a:t>Наша игрушка готова</a:t>
            </a:r>
            <a:endParaRPr lang="ru-RU" sz="3600" b="1" dirty="0">
              <a:solidFill>
                <a:schemeClr val="accent6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591" y="1757391"/>
            <a:ext cx="5829267" cy="43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66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16632"/>
            <a:ext cx="8424936" cy="655272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Цель и задачи. Актуальность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.</a:t>
            </a:r>
          </a:p>
          <a:p>
            <a:pPr marL="45720" indent="0" algn="just">
              <a:buNone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алгоритма работы по изготовлению игрушки из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фетра.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познакомить с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историей возникновения и качественными     характеристиками фетра;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научить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технике изготовления  игрушки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фетра;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развивать творческие способности; </a:t>
            </a:r>
          </a:p>
          <a:p>
            <a:pPr>
              <a:spcBef>
                <a:spcPts val="0"/>
              </a:spcBef>
              <a:buFont typeface="Wingdings" pitchFamily="2" charset="2"/>
              <a:buChar char="v"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воспитывать эстетический вкус, желание доставить радость себе и окружающим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55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1193" y="37406"/>
            <a:ext cx="9100442" cy="6820594"/>
          </a:xfrm>
        </p:spPr>
        <p:txBody>
          <a:bodyPr>
            <a:normAutofit fontScale="25000" lnSpcReduction="20000"/>
          </a:bodyPr>
          <a:lstStyle/>
          <a:p>
            <a:pPr marL="45720" indent="0" algn="ctr">
              <a:buNone/>
            </a:pPr>
            <a:r>
              <a:rPr lang="ru-RU" sz="160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Почему фетр</a:t>
            </a:r>
            <a:r>
              <a:rPr lang="ru-RU" sz="160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?</a:t>
            </a:r>
          </a:p>
          <a:p>
            <a:pPr marL="45720" indent="0">
              <a:buNone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Фетр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это довольно плотный нетканый материал, полученный путём термической обработки и валяния шерсти, пуха животных и некоторых других материалов. Фетр (или войлок) используется для изготовления валенок, шляп, а также самых разнообразных игрушек и поделок.</a:t>
            </a:r>
          </a:p>
          <a:p>
            <a:pPr marL="45720" indent="0" algn="ctr">
              <a:buNone/>
            </a:pPr>
            <a:r>
              <a:rPr lang="ru-RU" sz="160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Основные преимущества фетра</a:t>
            </a:r>
            <a:r>
              <a:rPr lang="ru-RU" sz="160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sz="8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Экологичность</a:t>
            </a: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Этот материал абсолютно безопасен, поэтому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широко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применяется для изготовления одежды и игрушек.</a:t>
            </a:r>
          </a:p>
          <a:p>
            <a:pPr>
              <a:buFont typeface="Wingdings" pitchFamily="2" charset="2"/>
              <a:buChar char="v"/>
            </a:pP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Натуральность.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Некоторые виды фетра можно смело назвать натуральными. Другие виды изготавливаются из синтетических материалов, но по своим качествам и характеристикам они ничуть не уступают натуральным.</a:t>
            </a:r>
          </a:p>
          <a:p>
            <a:pPr>
              <a:buFont typeface="Wingdings" pitchFamily="2" charset="2"/>
              <a:buChar char="v"/>
            </a:pP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Простота и удобство в работе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 фетром невероятно удобно работать.    Материал прекрасно режется, клеится, достаточно легок в шитье, не                                                                                                                                                                                                                                      обсыпается по краям, сгибается в любом направлении. Он прочен и  долговечен. </a:t>
            </a:r>
            <a:endParaRPr lang="ru-RU" sz="8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Изделия </a:t>
            </a: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фетра недорогие.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Потратив небольшую сумму, вы сможете смастерить нечто красивое и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оригинальное.</a:t>
            </a:r>
          </a:p>
          <a:p>
            <a:pPr>
              <a:buFont typeface="Wingdings" pitchFamily="2" charset="2"/>
              <a:buChar char="v"/>
            </a:pP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Разнообразие </a:t>
            </a: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цветов материала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позволяет изготавливать  яркие и                                                                                                         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интересные изделия, которые точно понравятся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всем.</a:t>
            </a:r>
          </a:p>
          <a:p>
            <a:pPr>
              <a:buFont typeface="Wingdings" pitchFamily="2" charset="2"/>
              <a:buChar char="v"/>
            </a:pP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Тактильные ощущения</a:t>
            </a:r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8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Фетр приятен на 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ощупь: ворсистый, мягкий и тёплый.                                                                                             </a:t>
            </a: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/>
              <a:t/>
            </a:r>
            <a:br>
              <a:rPr lang="ru-RU" sz="8000" dirty="0"/>
            </a:br>
            <a:endParaRPr lang="ru-RU" sz="8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6200" b="1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7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1143000"/>
          </a:xfrm>
        </p:spPr>
        <p:txBody>
          <a:bodyPr/>
          <a:lstStyle/>
          <a:p>
            <a:r>
              <a:rPr lang="ru-RU" dirty="0" smtClean="0"/>
              <a:t>Виды фетра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99" y="1403648"/>
            <a:ext cx="8685376" cy="487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425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187624" y="260648"/>
            <a:ext cx="640080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Изделия из фетра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.</a:t>
            </a:r>
          </a:p>
          <a:p>
            <a:pPr marL="45720" indent="0" algn="ctr">
              <a:buNone/>
            </a:pP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serg\Desktop\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1448" y="311809"/>
            <a:ext cx="180020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erg\Desktop\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13832"/>
            <a:ext cx="187220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serg\Desktop\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052736"/>
            <a:ext cx="1819275" cy="1790700"/>
          </a:xfrm>
          <a:prstGeom prst="rect">
            <a:avLst/>
          </a:prstGeom>
          <a:noFill/>
          <a:extLst/>
        </p:spPr>
      </p:pic>
      <p:pic>
        <p:nvPicPr>
          <p:cNvPr id="7" name="Picture 2" descr="C:\Users\serg\Desktop\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722" y="2413853"/>
            <a:ext cx="1872208" cy="1728193"/>
          </a:xfrm>
          <a:prstGeom prst="rect">
            <a:avLst/>
          </a:prstGeom>
          <a:noFill/>
          <a:extLst/>
        </p:spPr>
      </p:pic>
      <p:pic>
        <p:nvPicPr>
          <p:cNvPr id="8" name="Picture 2" descr="C:\Users\serg\Desktop\украшение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2360" y="2569386"/>
            <a:ext cx="1800200" cy="1728192"/>
          </a:xfrm>
          <a:prstGeom prst="rect">
            <a:avLst/>
          </a:prstGeom>
          <a:noFill/>
          <a:extLst/>
        </p:spPr>
      </p:pic>
      <p:pic>
        <p:nvPicPr>
          <p:cNvPr id="9" name="Picture 2" descr="C:\Users\serg\Desktop\игольница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164103"/>
            <a:ext cx="2724150" cy="2266950"/>
          </a:xfrm>
          <a:prstGeom prst="rect">
            <a:avLst/>
          </a:prstGeom>
          <a:noFill/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722" y="4547505"/>
            <a:ext cx="2160240" cy="20946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2271" y="4427447"/>
            <a:ext cx="2846620" cy="221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9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b="1" dirty="0" smtClean="0">
                <a:solidFill>
                  <a:schemeClr val="accent6"/>
                </a:solidFill>
                <a:latin typeface="Monotype Corsiva" panose="03010101010201010101" pitchFamily="66" charset="0"/>
              </a:rPr>
              <a:t>Материалы для соединения</a:t>
            </a:r>
            <a:endParaRPr lang="ru-RU" sz="3600" b="1" dirty="0">
              <a:solidFill>
                <a:schemeClr val="accent6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342090"/>
            <a:ext cx="6628089" cy="37283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6504" y="2392954"/>
            <a:ext cx="1864236" cy="18642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977378"/>
            <a:ext cx="2204864" cy="2135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296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3405" y="2855926"/>
            <a:ext cx="6517189" cy="11461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384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6632"/>
            <a:ext cx="8640960" cy="655272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Материалы и инструменты:</a:t>
            </a:r>
          </a:p>
          <a:p>
            <a:pPr marL="45720" indent="0">
              <a:buNone/>
            </a:pP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етр, синтепон</a:t>
            </a:r>
          </a:p>
          <a:p>
            <a:pPr marL="45720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ножницы, иголка и нитка</a:t>
            </a:r>
          </a:p>
          <a:p>
            <a:pPr marL="45720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шаблоны, украшение(бисер)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serg\Desktop\игл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642406"/>
            <a:ext cx="2592288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erg\Desktop\1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642803"/>
            <a:ext cx="194421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erg\Desktop\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836712"/>
            <a:ext cx="217351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erg\Desktop\7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836712"/>
            <a:ext cx="201622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erg\Desktop\9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797152"/>
            <a:ext cx="2615952" cy="179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18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44624"/>
            <a:ext cx="8928992" cy="6782891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Виды швов.</a:t>
            </a:r>
          </a:p>
          <a:p>
            <a:pPr marL="45720" indent="0">
              <a:buNone/>
            </a:pP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Шов «вперёд иголку».</a:t>
            </a:r>
          </a:p>
          <a:p>
            <a:pPr marL="45720" indent="0">
              <a:buNone/>
            </a:pP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Петельный шов.</a:t>
            </a:r>
          </a:p>
          <a:p>
            <a:pPr marL="45720" indent="0">
              <a:buNone/>
            </a:pP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Picture 1" descr="D:\Igor\Desktop\презентации по фетру\IMG_1994_edited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908720"/>
            <a:ext cx="3600400" cy="283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D:\Igor\Desktop\презентации по фетру\IMG_1995-copy_edited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3" y="4014457"/>
            <a:ext cx="360040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636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415</TotalTime>
  <Words>341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Calibri</vt:lpstr>
      <vt:lpstr>Georgia</vt:lpstr>
      <vt:lpstr>Monotype Corsiva</vt:lpstr>
      <vt:lpstr>Times New Roman</vt:lpstr>
      <vt:lpstr>Trebuchet MS</vt:lpstr>
      <vt:lpstr>Wingdings</vt:lpstr>
      <vt:lpstr>Воздушный поток</vt:lpstr>
      <vt:lpstr>Выполнила : воспитатель  Черемных Елена Александровна .  </vt:lpstr>
      <vt:lpstr>Презентация PowerPoint</vt:lpstr>
      <vt:lpstr>Презентация PowerPoint</vt:lpstr>
      <vt:lpstr>Виды фетра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User</cp:lastModifiedBy>
  <cp:revision>70</cp:revision>
  <dcterms:created xsi:type="dcterms:W3CDTF">2017-11-23T18:11:11Z</dcterms:created>
  <dcterms:modified xsi:type="dcterms:W3CDTF">2024-03-10T11:41:09Z</dcterms:modified>
</cp:coreProperties>
</file>