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70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1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965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07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31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6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9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89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7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67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9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98BFC-2A9F-411C-B3CB-989EBF75405B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87AF3-82EA-4B0A-ADB8-57E40BE199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97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f3.ppt-online.org/files3/slide/c/cDkm6Y9nZiSP4Xrz35vwtG8FAWhabEIRLVfUqe/slide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120" y="1816443"/>
            <a:ext cx="10738837" cy="169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Презентация 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Знакомство с жизнью народов Севера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30486" y="6347336"/>
            <a:ext cx="312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Выполнила: </a:t>
            </a:r>
            <a:r>
              <a:rPr lang="ru-RU" dirty="0" err="1" smtClean="0">
                <a:solidFill>
                  <a:srgbClr val="0070C0"/>
                </a:solidFill>
              </a:rPr>
              <a:t>Олиниченко</a:t>
            </a:r>
            <a:r>
              <a:rPr lang="ru-RU" dirty="0" smtClean="0">
                <a:solidFill>
                  <a:srgbClr val="0070C0"/>
                </a:solidFill>
              </a:rPr>
              <a:t> О.А.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96314" y="252190"/>
            <a:ext cx="9576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муниципальное дошкольное образовательное автономное учреждение </a:t>
            </a:r>
          </a:p>
          <a:p>
            <a:pPr algn="ctr"/>
            <a:r>
              <a:rPr lang="ru-RU" dirty="0">
                <a:solidFill>
                  <a:srgbClr val="0070C0"/>
                </a:solidFill>
              </a:rPr>
              <a:t>«Детский сад № 151»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2410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839" y="138708"/>
            <a:ext cx="11219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Чум делают из оленьих шкур. Его можно быстро разобрать и перевезти на другое </a:t>
            </a:r>
            <a:r>
              <a:rPr lang="ru-RU" sz="2400" dirty="0" smtClean="0">
                <a:solidFill>
                  <a:srgbClr val="002060"/>
                </a:solidFill>
              </a:rPr>
              <a:t>место. Кроме </a:t>
            </a:r>
            <a:r>
              <a:rPr lang="ru-RU" sz="2400" dirty="0">
                <a:solidFill>
                  <a:srgbClr val="002060"/>
                </a:solidFill>
              </a:rPr>
              <a:t>чума есть и другие жилища – иглу, </a:t>
            </a:r>
            <a:r>
              <a:rPr lang="ru-RU" sz="2400" dirty="0" err="1" smtClean="0">
                <a:solidFill>
                  <a:srgbClr val="002060"/>
                </a:solidFill>
              </a:rPr>
              <a:t>ураса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Picture 5" descr="fce5a41158da0bb2fa7c5e64b4904d75?url=http%3A%2F%2Fxallyav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496" y="1300956"/>
            <a:ext cx="720090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488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774c6e89616af1e6ece5bf601ae1010c?url=http%3A%2F%2Fww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4885" y="1509027"/>
            <a:ext cx="6831013" cy="477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51014" y="365125"/>
            <a:ext cx="4202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Иглу – делают из льда и снега.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991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fb57c1421fe946df58c1d9d0f6e19416?url=http%3A%2F%2Fgaller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347" y="1056978"/>
            <a:ext cx="6030096" cy="530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62186" y="230188"/>
            <a:ext cx="3267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Ураса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 – жилище якутов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81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2504a6630fabe189fa6e12d90602a181?url=http%3A%2F%2Fimg-2007-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880" y="1187752"/>
            <a:ext cx="7488237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28303" y="230188"/>
            <a:ext cx="4504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Дети Севера катаются на нартах.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61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a259e4bbc89b27241c891f21bc21473d&amp;n=33&amp;h=190&amp;w=2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70" y="1177370"/>
            <a:ext cx="5314367" cy="354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i?id=27704dcd17fac52306c9c7b747ab4ccf&amp;n=33&amp;h=190&amp;w=2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5514" y="3050042"/>
            <a:ext cx="5459627" cy="360058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59643" y="580768"/>
            <a:ext cx="2893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Нарты – легкие сани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344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813221e33cb38a407e52d790ccaf7b3e?url=http%3A%2F%2Fww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9638" y="1109365"/>
            <a:ext cx="7888761" cy="525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43257" y="282575"/>
            <a:ext cx="4105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Нарты, запряженные оленями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386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49731" y="401658"/>
            <a:ext cx="3770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Каюр – управляет нартами.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Picture 5" descr="a6894fb361582986dafad1842b500886?url=http%3A%2F%2Fi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99" y="1191915"/>
            <a:ext cx="7620000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77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5f5af75bcd4464ea0938f505dceb08d8?url=http%3A%2F%2Fboomb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924" y="1056978"/>
            <a:ext cx="7276886" cy="519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25692" y="230188"/>
            <a:ext cx="5735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</a:rPr>
              <a:t>Северные собаки: </a:t>
            </a:r>
            <a:r>
              <a:rPr lang="ru-RU" altLang="ru-RU" sz="2400" dirty="0" err="1" smtClean="0">
                <a:latin typeface="Times New Roman" panose="02020603050405020304" pitchFamily="18" charset="0"/>
              </a:rPr>
              <a:t>хаски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, </a:t>
            </a:r>
            <a:r>
              <a:rPr lang="ru-RU" altLang="ru-RU" sz="2400" dirty="0" err="1" smtClean="0">
                <a:latin typeface="Times New Roman" panose="02020603050405020304" pitchFamily="18" charset="0"/>
              </a:rPr>
              <a:t>маламуты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, лайки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0908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15dfb164f92dac2d5ae80392cd78aac0?url=https%3A%2F%2Ffs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0398" y="1825625"/>
            <a:ext cx="5613401" cy="39496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 descr="f21cde739dff73d1810b498df59c186f?url=http%3A%2F%2Fkonspek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37701"/>
            <a:ext cx="3826567" cy="503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04281" y="659089"/>
            <a:ext cx="2296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Одежда северян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234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00650" y="230188"/>
            <a:ext cx="8439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</a:rPr>
              <a:t>Малица – верхняя одежда,</a:t>
            </a:r>
            <a:r>
              <a:rPr lang="ru-RU" altLang="ru-RU" sz="2400" dirty="0" smtClean="0"/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унты – меховые сапоги, рукавицы.</a:t>
            </a:r>
            <a:endParaRPr lang="ru-RU" sz="2400" dirty="0"/>
          </a:p>
        </p:txBody>
      </p:sp>
      <p:pic>
        <p:nvPicPr>
          <p:cNvPr id="6" name="Picture 5" descr="e4495e54f8c1f2469d91968406aa20b9?url=http%3A%2F%2Fww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713" y="1166688"/>
            <a:ext cx="3709987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f97b66e7800de785ace174278308e0ab?url=http%3A%2F%2Fimage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65252" y="1344441"/>
            <a:ext cx="3888547" cy="29164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0" descr="i?id=3985bfb7932d0bc2c70d4e49007607e1&amp;n=33&amp;h=190&amp;w=26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6700" y="4001294"/>
            <a:ext cx="3910013" cy="280340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51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i?id=989ffd9c426ee79d177251280105cc5f&amp;n=33&amp;h=190&amp;w=2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09" y="257970"/>
            <a:ext cx="5656820" cy="342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i?id=8500e81277ae0022a0c42378f8029a81&amp;n=33&amp;h=190&amp;w=29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735" y="3214002"/>
            <a:ext cx="5634681" cy="342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295423" y="998831"/>
            <a:ext cx="55299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Не Севере бывает долгая полярная </a:t>
            </a:r>
            <a:r>
              <a:rPr lang="ru-RU" sz="2400" dirty="0" smtClean="0">
                <a:solidFill>
                  <a:srgbClr val="002060"/>
                </a:solidFill>
              </a:rPr>
              <a:t>ночь. </a:t>
            </a:r>
            <a:r>
              <a:rPr lang="ru-RU" sz="2400" dirty="0">
                <a:solidFill>
                  <a:srgbClr val="002060"/>
                </a:solidFill>
              </a:rPr>
              <a:t>Когда днем и ночью темно, можно наблюдать необыкновенное явление – северное сияние (сполохи)</a:t>
            </a:r>
          </a:p>
        </p:txBody>
      </p:sp>
    </p:spTree>
    <p:extLst>
      <p:ext uri="{BB962C8B-B14F-4D97-AF65-F5344CB8AC3E}">
        <p14:creationId xmlns:p14="http://schemas.microsoft.com/office/powerpoint/2010/main" val="843263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ikiwiki.com/uploads/posts/2022-02/1644895989_1-fikiwiki-com-p-kartinka-spasibo-za-vnimanie-dlya-prezenta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065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c8007db66173f62fc142154c411fcb7b&amp;n=33&amp;h=190&amp;w=4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4" y="135924"/>
            <a:ext cx="5089353" cy="31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i?id=84eb7b0bc38eacb2fdc3b765e6d1ca8b&amp;n=33&amp;h=190&amp;w=2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3664" y="3138616"/>
            <a:ext cx="5671751" cy="352957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83467" y="660326"/>
            <a:ext cx="55198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На Севере есть места, где на много-много километров тянется тундра. </a:t>
            </a:r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тундре растительность очень низкая. Почти вся тундра покрыта лишайниками </a:t>
            </a:r>
          </a:p>
          <a:p>
            <a:endParaRPr lang="ru-RU" dirty="0"/>
          </a:p>
        </p:txBody>
      </p:sp>
      <p:pic>
        <p:nvPicPr>
          <p:cNvPr id="9" name="Picture 10" descr="i?id=dd88998d53b5cb5471c2a3da193bfc04&amp;n=33&amp;h=190&amp;w=28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4" y="3391737"/>
            <a:ext cx="5064641" cy="32542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31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ee40ce5e52983aae75b991186cdd56ea&amp;n=33&amp;h=190&amp;w=2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3667"/>
            <a:ext cx="4612074" cy="307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i?id=41e90881fb52ff8dacd40020399763f6&amp;n=33&amp;h=190&amp;w=2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19643" y="3635375"/>
            <a:ext cx="4612074" cy="301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1" descr="i?id=e61b736b1433098fa797f762e0f78265&amp;n=33&amp;h=190&amp;w=25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27004" y="1825625"/>
            <a:ext cx="4769708" cy="301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08573" y="673428"/>
            <a:ext cx="4216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Мхи и лишайники тундры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59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4eebb41a147b82ead2f4a7f0fbde26f?url=http%3A%2F%2Fst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2764" y="1510506"/>
            <a:ext cx="7489825" cy="49815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07686" y="230188"/>
            <a:ext cx="76788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 тундре </a:t>
            </a:r>
            <a:r>
              <a:rPr lang="ru-RU" sz="2400" dirty="0">
                <a:solidFill>
                  <a:srgbClr val="002060"/>
                </a:solidFill>
              </a:rPr>
              <a:t>можно встретить карликовую </a:t>
            </a:r>
            <a:r>
              <a:rPr lang="ru-RU" sz="2400" dirty="0" smtClean="0">
                <a:solidFill>
                  <a:srgbClr val="002060"/>
                </a:solidFill>
              </a:rPr>
              <a:t>березку. 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Она </a:t>
            </a:r>
            <a:r>
              <a:rPr lang="ru-RU" sz="2400" dirty="0">
                <a:solidFill>
                  <a:srgbClr val="002060"/>
                </a:solidFill>
              </a:rPr>
              <a:t>так </a:t>
            </a:r>
            <a:r>
              <a:rPr lang="ru-RU" sz="2400" dirty="0" smtClean="0">
                <a:solidFill>
                  <a:srgbClr val="002060"/>
                </a:solidFill>
              </a:rPr>
              <a:t>называется, потому </a:t>
            </a:r>
            <a:r>
              <a:rPr lang="ru-RU" sz="2400" dirty="0">
                <a:solidFill>
                  <a:srgbClr val="002060"/>
                </a:solidFill>
              </a:rPr>
              <a:t>что </a:t>
            </a:r>
            <a:r>
              <a:rPr lang="ru-RU" sz="2400" dirty="0" smtClean="0">
                <a:solidFill>
                  <a:srgbClr val="002060"/>
                </a:solidFill>
              </a:rPr>
              <a:t>маленькая, низкорослая</a:t>
            </a:r>
            <a:r>
              <a:rPr lang="ru-RU" sz="2400" dirty="0">
                <a:solidFill>
                  <a:srgbClr val="002060"/>
                </a:solidFill>
              </a:rPr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59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746" y="155357"/>
            <a:ext cx="11291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</a:t>
            </a:r>
            <a:r>
              <a:rPr lang="ru-RU" sz="2400" dirty="0"/>
              <a:t>тундре растут </a:t>
            </a:r>
            <a:r>
              <a:rPr lang="ru-RU" sz="2400" dirty="0" smtClean="0"/>
              <a:t>ягоды</a:t>
            </a:r>
            <a:r>
              <a:rPr lang="ru-RU" sz="2400" dirty="0"/>
              <a:t>, которые выдерживают сильные морозы, - брусника, голубика, морошка </a:t>
            </a:r>
          </a:p>
        </p:txBody>
      </p:sp>
      <p:pic>
        <p:nvPicPr>
          <p:cNvPr id="6" name="Picture 5" descr="72bf7f04309bf767dbd8c3c52a3042ae?url=http%3A%2F%2Fboombo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745" y="824295"/>
            <a:ext cx="4288871" cy="321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ae7b4df26b37671e851e7eec72a5dba5?url=http%3A%2F%2Fyagod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1164" y="3490783"/>
            <a:ext cx="4076667" cy="29971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5" descr="2efb4f1ff7a59adacc6bdf17d3e14b3b?url=http%3A%2F%2Fmeditalk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6676" y="1019432"/>
            <a:ext cx="4282875" cy="302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1" y="4116192"/>
            <a:ext cx="1419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морошка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62616" y="6463954"/>
            <a:ext cx="1164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голубика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08113" y="4175596"/>
            <a:ext cx="1192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брусника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15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?id=464717a4fe758d7f344f7abec8ffc448&amp;n=33&amp;h=190&amp;w=3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0372" y="1539080"/>
            <a:ext cx="3489004" cy="237252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11" descr="i?id=d7021046a06eff308a831bfb93d50dc2&amp;n=33&amp;h=190&amp;w=29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4800" y="1539081"/>
            <a:ext cx="3818237" cy="237252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 descr="i?id=ba727208d7151e2609112dddf26c188a&amp;n=33&amp;h=190&amp;w=28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0363" y="4391025"/>
            <a:ext cx="3529013" cy="23526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9" descr="i?id=56f660da978893973fb65c1a7a405e17&amp;n=33&amp;h=190&amp;w=2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391025"/>
            <a:ext cx="3818238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7" descr="i?id=6df50937075374446b9d26294801e215&amp;n=33&amp;h=190&amp;w=2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880" y="1539080"/>
            <a:ext cx="3678756" cy="244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i?id=05ab1cc38c4328115f6cf840f8cb8625&amp;n=33&amp;h=190&amp;w=2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8461" y="4391025"/>
            <a:ext cx="3673175" cy="2295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20603" y="449124"/>
            <a:ext cx="4006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Животные Севера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980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2d016d87c3293bdcdbe6faf32d441999?url=http%3A%2F%2Fmisane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5934" y="1646238"/>
            <a:ext cx="8204887" cy="4951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365125"/>
            <a:ext cx="11207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На севере живут северные народы: якуты, ненцы, алеуты, эвенки и др. </a:t>
            </a: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Все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они оленеводы.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15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4" name="Picture 16" descr="https://avatars.mds.yandex.net/i?id=0a4350fab6c3c8a626ffdde1c0c517e1_l-9198382-images-thumbs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e68398a8bd8944112a5ba709171e4e73?url=http%3A%2F%2Fugork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741" y="826790"/>
            <a:ext cx="5480006" cy="41810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8" descr="99e14424366c5c324ac648898abb0836?url=http%3A%2F%2Fimg-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5384" y="2761745"/>
            <a:ext cx="5821875" cy="386442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27325" y="134292"/>
            <a:ext cx="6977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Место, где живут оленеводы, называется стойбище.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2852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219</Words>
  <Application>Microsoft Office PowerPoint</Application>
  <PresentationFormat>Широкоэкранный</PresentationFormat>
  <Paragraphs>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WORK</cp:lastModifiedBy>
  <cp:revision>9</cp:revision>
  <dcterms:created xsi:type="dcterms:W3CDTF">2024-03-10T07:06:38Z</dcterms:created>
  <dcterms:modified xsi:type="dcterms:W3CDTF">2024-03-10T08:16:55Z</dcterms:modified>
</cp:coreProperties>
</file>