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6" r:id="rId3"/>
    <p:sldId id="260" r:id="rId4"/>
    <p:sldId id="261" r:id="rId5"/>
    <p:sldId id="262" r:id="rId6"/>
    <p:sldId id="263" r:id="rId7"/>
    <p:sldId id="257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2B653E-26C7-49E0-8410-CAFA1BD18C36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02273E-A89A-4669-961A-00A24623DA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630616" cy="3339803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Рисуем подснежник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033455"/>
            <a:ext cx="4392488" cy="148972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8580"/>
            <a:ext cx="4032448" cy="404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30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576" y="692696"/>
            <a:ext cx="7560840" cy="33843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500" b="1" dirty="0">
                <a:ln/>
                <a:solidFill>
                  <a:srgbClr val="339933"/>
                </a:solidFill>
              </a:rPr>
              <a:t>Отгадай загадку и узнаешь тему урока</a:t>
            </a:r>
          </a:p>
          <a:p>
            <a:pPr marL="0" indent="0">
              <a:buNone/>
            </a:pPr>
            <a:endParaRPr lang="ru-RU" sz="3500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небольшой проталине,</a:t>
            </a:r>
            <a:br>
              <a:rPr lang="ru-RU" dirty="0"/>
            </a:br>
            <a:r>
              <a:rPr lang="ru-RU" dirty="0"/>
              <a:t>Рядышком с сосной,</a:t>
            </a:r>
            <a:br>
              <a:rPr lang="ru-RU" dirty="0"/>
            </a:br>
            <a:r>
              <a:rPr lang="ru-RU" dirty="0"/>
              <a:t>На пригорке маленьком,</a:t>
            </a:r>
            <a:br>
              <a:rPr lang="ru-RU" dirty="0"/>
            </a:br>
            <a:r>
              <a:rPr lang="ru-RU" dirty="0"/>
              <a:t>Раннею весной.</a:t>
            </a:r>
            <a:br>
              <a:rPr lang="ru-RU" dirty="0"/>
            </a:br>
            <a:r>
              <a:rPr lang="ru-RU" dirty="0"/>
              <a:t>Самый-самый первый,</a:t>
            </a:r>
            <a:br>
              <a:rPr lang="ru-RU" dirty="0"/>
            </a:br>
            <a:r>
              <a:rPr lang="ru-RU" dirty="0"/>
              <a:t>И смелый, и очень нежный,</a:t>
            </a:r>
            <a:br>
              <a:rPr lang="ru-RU" dirty="0"/>
            </a:br>
            <a:r>
              <a:rPr lang="ru-RU" dirty="0"/>
              <a:t>Распустился с надеждой и с верой,</a:t>
            </a:r>
            <a:br>
              <a:rPr lang="ru-RU" dirty="0"/>
            </a:br>
            <a:r>
              <a:rPr lang="ru-RU" dirty="0"/>
              <a:t>Синий цветок подснежный. 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524328" y="6165304"/>
            <a:ext cx="792088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17032"/>
            <a:ext cx="3507046" cy="299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1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982" y="318579"/>
            <a:ext cx="5809604" cy="706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07484">
              <a:defRPr/>
            </a:pPr>
            <a:r>
              <a:rPr lang="ru-RU" sz="3991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Сказка о подснежнике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172" y="1096184"/>
            <a:ext cx="8229658" cy="1065676"/>
          </a:xfrm>
          <a:prstGeom prst="rect">
            <a:avLst/>
          </a:prstGeom>
          <a:solidFill>
            <a:srgbClr val="CCFF99">
              <a:alpha val="63137"/>
            </a:srgbClr>
          </a:solidFill>
          <a:ln>
            <a:noFill/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>
              <a:lnSpc>
                <a:spcPct val="83000"/>
              </a:lnSpc>
              <a:defRPr/>
            </a:pPr>
            <a:r>
              <a:rPr lang="ru-RU" sz="2540" b="1" dirty="0">
                <a:ln/>
                <a:solidFill>
                  <a:srgbClr val="339933"/>
                </a:solidFill>
              </a:rPr>
              <a:t>       </a:t>
            </a:r>
            <a:r>
              <a:rPr lang="ru-RU" sz="2540" b="1" dirty="0">
                <a:ln/>
                <a:solidFill>
                  <a:srgbClr val="006600"/>
                </a:solidFill>
              </a:rPr>
              <a:t>Однажды старуха Зима со своими спутниками Морозом и Ветром решили не пускать на землю Весну. </a:t>
            </a:r>
            <a:endParaRPr lang="ru-RU" sz="2540" b="1" dirty="0">
              <a:ln/>
              <a:solidFill>
                <a:srgbClr val="339933"/>
              </a:solidFill>
            </a:endParaRPr>
          </a:p>
        </p:txBody>
      </p:sp>
      <p:pic>
        <p:nvPicPr>
          <p:cNvPr id="43012" name="Picture 4" descr="http://www.2099.ru/wp-content/uploads/2013/03/70993056_56247548_59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1579" y="2262592"/>
            <a:ext cx="6657111" cy="4595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01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79982" y="318579"/>
            <a:ext cx="5809604" cy="706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07484">
              <a:defRPr/>
            </a:pPr>
            <a:r>
              <a:rPr lang="ru-RU" sz="3991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Сказка о подснежнике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172" y="1096184"/>
            <a:ext cx="8100057" cy="1390124"/>
          </a:xfrm>
          <a:prstGeom prst="rect">
            <a:avLst/>
          </a:prstGeom>
          <a:solidFill>
            <a:srgbClr val="CCFF99">
              <a:alpha val="63137"/>
            </a:srgbClr>
          </a:solidFill>
          <a:ln>
            <a:noFill/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>
              <a:lnSpc>
                <a:spcPct val="83000"/>
              </a:lnSpc>
              <a:defRPr/>
            </a:pPr>
            <a:r>
              <a:rPr lang="ru-RU" sz="2540" b="1" dirty="0">
                <a:ln/>
                <a:solidFill>
                  <a:srgbClr val="339933"/>
                </a:solidFill>
              </a:rPr>
              <a:t>   </a:t>
            </a:r>
            <a:r>
              <a:rPr lang="ru-RU" sz="2540" b="1" dirty="0">
                <a:ln/>
                <a:solidFill>
                  <a:srgbClr val="006600"/>
                </a:solidFill>
              </a:rPr>
              <a:t>Но смелый Подснежник выпрямился, расправил лепестки и попросил защиты у Солнца. Солнце заметило Подснежник, согрело землю и открыло дорогу Весне. </a:t>
            </a:r>
            <a:endParaRPr lang="ru-RU" sz="2540" b="1" dirty="0">
              <a:ln/>
              <a:solidFill>
                <a:srgbClr val="339933"/>
              </a:solidFill>
            </a:endParaRPr>
          </a:p>
        </p:txBody>
      </p:sp>
      <p:pic>
        <p:nvPicPr>
          <p:cNvPr id="8" name="Picture 2" descr="C:\Users\Zver\Desktop\174996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77" y="2651394"/>
            <a:ext cx="6739247" cy="393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http://yrokipecherina.ucoz.ru/avatar/01/soln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401" y="2003401"/>
            <a:ext cx="2285280" cy="223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479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russianpoetry.ru/upload/comments/0a10f584618c8397f18ef861c1c8a3d3.jpe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98386" y="2651395"/>
            <a:ext cx="4662707" cy="4206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79982" y="318579"/>
            <a:ext cx="5809604" cy="706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07484">
              <a:defRPr/>
            </a:pPr>
            <a:r>
              <a:rPr lang="ru-RU" sz="3991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Сказка о подснежнике</a:t>
            </a:r>
          </a:p>
        </p:txBody>
      </p:sp>
      <p:pic>
        <p:nvPicPr>
          <p:cNvPr id="24580" name="Picture 5" descr="http://yrokipecherina.ucoz.ru/avatar/01/soln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001" y="-17631360"/>
            <a:ext cx="2285280" cy="223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http://yrokipecherina.ucoz.ru/avatar/01/solnc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241" y="-17493120"/>
            <a:ext cx="2285280" cy="223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20780" y="1031383"/>
            <a:ext cx="6998449" cy="2039020"/>
          </a:xfrm>
          <a:prstGeom prst="rect">
            <a:avLst/>
          </a:prstGeom>
          <a:solidFill>
            <a:srgbClr val="CCFF99">
              <a:alpha val="63137"/>
            </a:srgbClr>
          </a:solidFill>
          <a:ln>
            <a:noFill/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>
              <a:lnSpc>
                <a:spcPct val="83000"/>
              </a:lnSpc>
              <a:defRPr/>
            </a:pPr>
            <a:r>
              <a:rPr lang="ru-RU" sz="2540" b="1" dirty="0">
                <a:ln/>
                <a:solidFill>
                  <a:srgbClr val="339933"/>
                </a:solidFill>
              </a:rPr>
              <a:t>   </a:t>
            </a:r>
            <a:r>
              <a:rPr lang="ru-RU" sz="2540" b="1" dirty="0">
                <a:ln/>
                <a:solidFill>
                  <a:srgbClr val="006600"/>
                </a:solidFill>
              </a:rPr>
              <a:t>Пригрело ласковое Солнышко, растопило потемневший снег. Появились лужицы. А на поляне под деревом цветок вырос. Синий-синий и очень тонкий. Родился цветок под снегом, вот его и назвали Подснежник. </a:t>
            </a:r>
            <a:endParaRPr lang="ru-RU" sz="2540" b="1" dirty="0">
              <a:ln/>
              <a:solidFill>
                <a:srgbClr val="339933"/>
              </a:solidFill>
            </a:endParaRPr>
          </a:p>
        </p:txBody>
      </p:sp>
      <p:pic>
        <p:nvPicPr>
          <p:cNvPr id="24583" name="Picture 5" descr="http://yrokipecherina.ucoz.ru/avatar/01/solnc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95313" flipH="1">
            <a:off x="54721" y="29161"/>
            <a:ext cx="1933920" cy="189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391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89572" y="2586594"/>
            <a:ext cx="4710545" cy="337831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4247998" y="3299399"/>
            <a:ext cx="4448556" cy="33566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202376" y="772182"/>
            <a:ext cx="7632512" cy="1558107"/>
          </a:xfrm>
          <a:prstGeom prst="rect">
            <a:avLst/>
          </a:prstGeom>
        </p:spPr>
        <p:txBody>
          <a:bodyPr lIns="91429" tIns="45714" rIns="91429" bIns="45714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407484">
              <a:defRPr/>
            </a:pPr>
            <a:r>
              <a:rPr lang="ru-RU" sz="3175" b="1" dirty="0">
                <a:ln/>
                <a:solidFill>
                  <a:srgbClr val="339933"/>
                </a:solidFill>
              </a:rPr>
              <a:t> Название «подснежник» связано с ранним цветением растений — цветы появляются сразу из-под снега.</a:t>
            </a:r>
          </a:p>
        </p:txBody>
      </p:sp>
    </p:spTree>
    <p:extLst>
      <p:ext uri="{BB962C8B-B14F-4D97-AF65-F5344CB8AC3E}">
        <p14:creationId xmlns:p14="http://schemas.microsoft.com/office/powerpoint/2010/main" val="75190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Подснежник  зацветает с первыми весенними лучами солнца, когда чуть подтает снег.  В переводе с  латинского  означает  -  "молочный цветок". В этом названии отразился его белоснежный цвет. Многие  виды  подснежников находятся на грани исчезновения и занесены в Красную книгу. 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89750"/>
            <a:ext cx="2880320" cy="406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21698"/>
            <a:ext cx="3301384" cy="412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45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4868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Рисуем подснежник.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podsneznik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47650"/>
            <a:ext cx="4248472" cy="478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9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odsnez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40191"/>
            <a:ext cx="858152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7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203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Georgia</vt:lpstr>
      <vt:lpstr>Trebuchet MS</vt:lpstr>
      <vt:lpstr>Воздушный поток</vt:lpstr>
      <vt:lpstr>Рисуем подснежник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7</cp:revision>
  <dcterms:created xsi:type="dcterms:W3CDTF">2014-02-27T04:03:17Z</dcterms:created>
  <dcterms:modified xsi:type="dcterms:W3CDTF">2024-03-10T14:24:58Z</dcterms:modified>
</cp:coreProperties>
</file>