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7" r:id="rId8"/>
    <p:sldId id="258" r:id="rId9"/>
    <p:sldId id="260" r:id="rId10"/>
    <p:sldId id="261" r:id="rId11"/>
    <p:sldId id="262" r:id="rId12"/>
    <p:sldId id="264" r:id="rId13"/>
    <p:sldId id="272" r:id="rId1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 bwMode="auto"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 bwMode="auto"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2" y="6407943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2" cy="562672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9"/>
            <a:ext cx="8229600" cy="438607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3" y="274640"/>
            <a:ext cx="1777470" cy="5592761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1"/>
            <a:ext cx="6324600" cy="559276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 bwMode="auto"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 bwMode="auto"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2" y="6407943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2" cy="562672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9"/>
            <a:ext cx="8229600" cy="438607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3" y="274640"/>
            <a:ext cx="1777470" cy="5592761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1"/>
            <a:ext cx="6324600" cy="559276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 bwMode="auto"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 bwMode="auto"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2" y="6407943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2" cy="562672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9"/>
            <a:ext cx="8229600" cy="438607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3" y="274640"/>
            <a:ext cx="1777470" cy="5592761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1"/>
            <a:ext cx="6324600" cy="559276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 bwMode="auto"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 bwMode="auto"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2" y="6407943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2" cy="562672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9"/>
            <a:ext cx="8229600" cy="438607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3" y="274640"/>
            <a:ext cx="1777470" cy="5592761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1"/>
            <a:ext cx="6324600" cy="559276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 bwMode="auto"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685800" y="1752601"/>
            <a:ext cx="7772400" cy="1829761"/>
          </a:xfrm>
        </p:spPr>
        <p:txBody>
          <a:bodyPr vert="horz" anchor="b">
            <a:normAutofit/>
          </a:bodyPr>
          <a:lstStyle>
            <a:lvl1pPr algn="r">
              <a:defRPr sz="4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 bwMode="auto"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grpSp>
        <p:nvGrpSpPr>
          <p:cNvPr id="2" name="Группа 1"/>
          <p:cNvGrpSpPr/>
          <p:nvPr/>
        </p:nvGrpSpPr>
        <p:grpSpPr bwMode="auto"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 extrusionOk="0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 extrusionOk="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 extrusionOk="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>
              <a:cxnSpLocks/>
            </p:cNvCxnSpPr>
            <p:nvPr/>
          </p:nvCxnSpPr>
          <p:spPr bwMode="auto"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76" y="1059712"/>
            <a:ext cx="7772400" cy="1828800"/>
          </a:xfrm>
        </p:spPr>
        <p:txBody>
          <a:bodyPr vert="horz" anchor="b">
            <a:normAutofit/>
          </a:bodyPr>
          <a:lstStyle>
            <a:lvl1pPr algn="r">
              <a:buNone/>
              <a:defRPr sz="4800" b="1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 bwMode="auto"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 bwMode="auto"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 bwMode="auto">
          <a:xfrm>
            <a:off x="457200" y="1444294"/>
            <a:ext cx="4040188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1444294"/>
            <a:ext cx="4041775" cy="394176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rtlCol="0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876800"/>
            <a:ext cx="7481776" cy="457200"/>
          </a:xfrm>
        </p:spPr>
        <p:txBody>
          <a:bodyPr vert="horz" anchor="t">
            <a:noAutofit/>
          </a:bodyPr>
          <a:lstStyle>
            <a:lvl1pPr algn="r">
              <a:buNone/>
              <a:defRPr sz="25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 bwMode="auto"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>
          <a:xfrm>
            <a:off x="6727032" y="6407943"/>
            <a:ext cx="1920240" cy="365760"/>
          </a:xfrm>
        </p:spPr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41232" y="5443402"/>
            <a:ext cx="7162800" cy="648232"/>
          </a:xfrm>
          <a:prstGeom prst="rect">
            <a:avLst/>
          </a:prstGeo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4380072" y="6407943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28600" y="4865121"/>
            <a:ext cx="8075432" cy="562672"/>
          </a:xfrm>
          <a:prstGeom prst="rect">
            <a:avLst/>
          </a:prstGeom>
          <a:noFill/>
        </p:spPr>
        <p:txBody>
          <a:bodyPr anchor="t"/>
          <a:lstStyle>
            <a:lvl1pPr marR="0" algn="r"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 bwMode="auto"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 bwMode="auto"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1481329"/>
            <a:ext cx="8229600" cy="4386071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844013" y="274640"/>
            <a:ext cx="1777470" cy="5592761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41"/>
            <a:ext cx="6324600" cy="5592760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C71EC6-210F-42DE-9C53-41977AD35B3D}" type="datetimeFigureOut">
              <a:rPr lang="ru-RU"/>
              <a:pPr>
                <a:defRPr/>
              </a:pPr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2" y="6407943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2" y="6407943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2" y="6407943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2" y="6407943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 extrusionOk="0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 extrusionOk="0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 bwMode="auto">
          <a:xfrm>
            <a:off x="6727032" y="6407943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A6C0B2-85B6-4986-A74F-00A83CC5914A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11.03.2024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 bwMode="auto">
          <a:xfrm>
            <a:off x="4380072" y="6407943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 bwMode="auto">
          <a:xfrm>
            <a:off x="8647272" y="6407943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053D20-A5E6-4AE0-9023-FE466CE0D8C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>
        <a:spcBef>
          <a:spcPts val="0"/>
        </a:spcBef>
        <a:buNone/>
        <a:defRPr sz="4100" b="1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>
        <a:spcBef>
          <a:spcPts val="324"/>
        </a:spcBef>
        <a:buClr>
          <a:schemeClr val="accent1"/>
        </a:buClr>
        <a:buFont typeface="Verdana"/>
        <a:buChar char="◦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>
        <a:spcBef>
          <a:spcPts val="350"/>
        </a:spcBef>
        <a:buClr>
          <a:schemeClr val="accent2"/>
        </a:buClr>
        <a:buFont typeface="Wingdings 2"/>
        <a:buChar char="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50"/>
        </a:spcBef>
        <a:buClr>
          <a:schemeClr val="accent2"/>
        </a:buClr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>
        <a:spcBef>
          <a:spcPts val="350"/>
        </a:spcBef>
        <a:buClr>
          <a:schemeClr val="accent3"/>
        </a:buClr>
        <a:buFont typeface="Wingdings 2"/>
        <a:buChar char="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>
        <a:spcBef>
          <a:spcPts val="350"/>
        </a:spcBef>
        <a:buClr>
          <a:schemeClr val="accent3"/>
        </a:buClr>
        <a:buFont typeface="Wingdings 2"/>
        <a:buChar char="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404665"/>
            <a:ext cx="7772400" cy="100811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>
                <a:latin typeface="Times New Roman"/>
                <a:cs typeface="Times New Roman"/>
              </a:rPr>
              <a:t>Муниципальное бюджетное дошкольное </a:t>
            </a:r>
            <a:br>
              <a:rPr lang="ru-RU" sz="2000" b="1">
                <a:latin typeface="Times New Roman"/>
                <a:cs typeface="Times New Roman"/>
              </a:rPr>
            </a:br>
            <a:r>
              <a:rPr lang="ru-RU" sz="2000" b="1">
                <a:latin typeface="Times New Roman"/>
                <a:cs typeface="Times New Roman"/>
              </a:rPr>
              <a:t>образовательное учреждение </a:t>
            </a:r>
            <a:br>
              <a:rPr lang="ru-RU" sz="2000" b="1">
                <a:latin typeface="Times New Roman"/>
                <a:cs typeface="Times New Roman"/>
              </a:rPr>
            </a:br>
            <a:r>
              <a:rPr lang="ru-RU" sz="2000" b="1">
                <a:latin typeface="Times New Roman"/>
                <a:cs typeface="Times New Roman"/>
              </a:rPr>
              <a:t>«Детский сад «Мозаика»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03648" y="1844824"/>
            <a:ext cx="6400800" cy="3793975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2200" b="1" dirty="0">
                <a:solidFill>
                  <a:prstClr val="black"/>
                </a:solidFill>
                <a:latin typeface="Times New Roman"/>
                <a:cs typeface="Times New Roman"/>
              </a:rPr>
              <a:t>«Направления работы учителя – логопеда по предупреждению </a:t>
            </a:r>
            <a:r>
              <a:rPr lang="ru-RU" sz="22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дисграфии и дислексии у </a:t>
            </a:r>
            <a:r>
              <a:rPr lang="ru-RU" sz="2200" b="1" dirty="0">
                <a:solidFill>
                  <a:prstClr val="black"/>
                </a:solidFill>
                <a:latin typeface="Times New Roman"/>
                <a:cs typeface="Times New Roman"/>
              </a:rPr>
              <a:t>старших </a:t>
            </a:r>
            <a:r>
              <a:rPr lang="ru-RU" sz="22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дошкольников»</a:t>
            </a:r>
            <a:r>
              <a:rPr lang="ru-RU" sz="4000" b="1" dirty="0">
                <a:solidFill>
                  <a:prstClr val="black"/>
                </a:solidFill>
                <a:latin typeface="Lucida Sans Unicode"/>
              </a:rPr>
              <a:t/>
            </a:r>
            <a:br>
              <a:rPr lang="ru-RU" sz="4000" b="1" dirty="0">
                <a:solidFill>
                  <a:prstClr val="black"/>
                </a:solidFill>
                <a:latin typeface="Lucida Sans Unicode"/>
              </a:rPr>
            </a:br>
            <a:r>
              <a:rPr lang="ru-RU" sz="4000" b="1" dirty="0">
                <a:solidFill>
                  <a:prstClr val="black"/>
                </a:solidFill>
                <a:latin typeface="Lucida Sans Unicode"/>
              </a:rPr>
              <a:t>       </a:t>
            </a:r>
            <a:endParaRPr lang="en-US" sz="4000" b="1" dirty="0">
              <a:solidFill>
                <a:prstClr val="black"/>
              </a:solidFill>
              <a:latin typeface="Lucida Sans Unicode"/>
            </a:endParaRPr>
          </a:p>
          <a:p>
            <a:pPr lvl="0" algn="r">
              <a:defRPr/>
            </a:pPr>
            <a:r>
              <a:rPr lang="ru-RU" sz="4000" b="1" dirty="0">
                <a:solidFill>
                  <a:prstClr val="black"/>
                </a:solidFill>
                <a:latin typeface="Lucida Sans Unicode"/>
              </a:rPr>
              <a:t>                       </a:t>
            </a:r>
            <a:r>
              <a:rPr lang="en-US" sz="4000" b="1" dirty="0">
                <a:solidFill>
                  <a:prstClr val="black"/>
                </a:solidFill>
                <a:latin typeface="Lucida Sans Unicode"/>
              </a:rPr>
              <a:t>                   </a:t>
            </a:r>
            <a:r>
              <a:rPr lang="ru-RU" sz="2200" b="1" dirty="0">
                <a:solidFill>
                  <a:prstClr val="black"/>
                </a:solidFill>
                <a:latin typeface="Times New Roman"/>
                <a:cs typeface="Times New Roman"/>
              </a:rPr>
              <a:t>Подготовила:</a:t>
            </a:r>
            <a:endParaRPr dirty="0"/>
          </a:p>
          <a:p>
            <a:pPr lvl="0" algn="r">
              <a:defRPr/>
            </a:pPr>
            <a:r>
              <a:rPr lang="ru-RU" sz="2200" b="1" dirty="0">
                <a:solidFill>
                  <a:prstClr val="black"/>
                </a:solidFill>
                <a:latin typeface="Times New Roman"/>
                <a:cs typeface="Times New Roman"/>
              </a:rPr>
              <a:t>учитель – логопед</a:t>
            </a:r>
            <a:endParaRPr dirty="0"/>
          </a:p>
          <a:p>
            <a:pPr lvl="0" algn="r">
              <a:defRPr/>
            </a:pPr>
            <a:r>
              <a:rPr lang="ru-RU" sz="2200" b="1" dirty="0">
                <a:solidFill>
                  <a:prstClr val="black"/>
                </a:solidFill>
                <a:latin typeface="Times New Roman"/>
                <a:cs typeface="Times New Roman"/>
              </a:rPr>
              <a:t>Журавлёва Л.М.</a:t>
            </a:r>
            <a:endParaRPr dirty="0"/>
          </a:p>
          <a:p>
            <a:pPr algn="r"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727511" y="3356993"/>
            <a:ext cx="4420553" cy="30242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 descr="https://ds03.infourok.ru/uploads/ex/0939/000427e8-7f28fac2/hello_html_538ea7af.png"/>
          <p:cNvPicPr/>
          <p:nvPr/>
        </p:nvPicPr>
        <p:blipFill>
          <a:blip r:embed="rId3" cstate="print"/>
          <a:stretch/>
        </p:blipFill>
        <p:spPr bwMode="auto">
          <a:xfrm>
            <a:off x="4323182" y="110963"/>
            <a:ext cx="4700329" cy="1167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683568" y="378672"/>
            <a:ext cx="7704856" cy="70788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>
                <a:solidFill>
                  <a:srgbClr val="0070C0"/>
                </a:solidFill>
                <a:latin typeface="Times New Roman"/>
                <a:cs typeface="Times New Roman"/>
              </a:rPr>
              <a:t>Найди правильную букву</a:t>
            </a:r>
          </a:p>
        </p:txBody>
      </p:sp>
      <p:pic>
        <p:nvPicPr>
          <p:cNvPr id="1028" name="Picture 4" descr="C:\Users\user001\Desktop\ПТО, апрель, 2023 г. дисграфия и дислексия\Фото для презентации\IMG20230419083814.jpg"/>
          <p:cNvPicPr>
            <a:picLocks noChangeAspect="1" noChangeArrowheads="1"/>
          </p:cNvPicPr>
          <p:nvPr/>
        </p:nvPicPr>
        <p:blipFill>
          <a:blip r:embed="rId2" cstate="print"/>
          <a:srcRect l="24088" t="11633" r="23674" b="8093"/>
          <a:stretch/>
        </p:blipFill>
        <p:spPr bwMode="auto">
          <a:xfrm>
            <a:off x="2483768" y="1340768"/>
            <a:ext cx="3962400" cy="47525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539552" y="474128"/>
            <a:ext cx="8280919" cy="138499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i="1" dirty="0">
                <a:solidFill>
                  <a:srgbClr val="0070C0"/>
                </a:solidFill>
                <a:latin typeface="Times New Roman"/>
                <a:cs typeface="Times New Roman"/>
              </a:rPr>
              <a:t>Развитие самоконтроля и способности</a:t>
            </a:r>
            <a:br>
              <a:rPr lang="ru-RU" sz="2800" i="1" dirty="0">
                <a:solidFill>
                  <a:srgbClr val="0070C0"/>
                </a:solidFill>
                <a:latin typeface="Times New Roman"/>
                <a:cs typeface="Times New Roman"/>
              </a:rPr>
            </a:br>
            <a:r>
              <a:rPr lang="ru-RU" sz="2800" i="1" dirty="0">
                <a:solidFill>
                  <a:srgbClr val="0070C0"/>
                </a:solidFill>
                <a:latin typeface="Times New Roman"/>
                <a:cs typeface="Times New Roman"/>
              </a:rPr>
              <a:t>к концентрации, распределению, переключению внимания.</a:t>
            </a:r>
            <a:endParaRPr dirty="0"/>
          </a:p>
        </p:txBody>
      </p:sp>
      <p:pic>
        <p:nvPicPr>
          <p:cNvPr id="6149" name="Picture 5" descr="C:\Users\user001\Desktop\ПТО, апрель, 2023 г. дисграфия и дислексия\Фото для презентации\IMG20230419083841.jpg"/>
          <p:cNvPicPr>
            <a:picLocks noChangeAspect="1" noChangeArrowheads="1"/>
          </p:cNvPicPr>
          <p:nvPr/>
        </p:nvPicPr>
        <p:blipFill>
          <a:blip r:embed="rId2" cstate="print"/>
          <a:srcRect l="21776" t="8020" r="15712" b="12766"/>
          <a:stretch/>
        </p:blipFill>
        <p:spPr bwMode="auto">
          <a:xfrm rot="16199999">
            <a:off x="2879813" y="1952837"/>
            <a:ext cx="3240360" cy="38884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662997" y="404664"/>
            <a:ext cx="8244408" cy="8433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3200" b="1" i="1">
                <a:solidFill>
                  <a:srgbClr val="0070C0"/>
                </a:solidFill>
                <a:latin typeface="Times New Roman"/>
                <a:cs typeface="Times New Roman"/>
              </a:rPr>
              <a:t>Спрятанные слова</a:t>
            </a:r>
          </a:p>
          <a:p>
            <a:pPr>
              <a:spcBef>
                <a:spcPts val="0"/>
              </a:spcBef>
              <a:defRPr/>
            </a:pPr>
            <a:endParaRPr lang="ru-RU" sz="1400" b="1">
              <a:solidFill>
                <a:srgbClr val="002060"/>
              </a:solidFill>
              <a:latin typeface="Georgia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83569" y="1196752"/>
            <a:ext cx="83529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defRPr/>
            </a:pPr>
            <a:endParaRPr lang="ru-RU" b="1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algn="just">
              <a:spcBef>
                <a:spcPts val="0"/>
              </a:spcBef>
              <a:defRPr/>
            </a:pPr>
            <a:r>
              <a:rPr lang="ru-RU" b="1">
                <a:solidFill>
                  <a:prstClr val="black"/>
                </a:solidFill>
                <a:latin typeface="Times New Roman"/>
                <a:cs typeface="Times New Roman"/>
              </a:rPr>
              <a:t>Какие слова здесь спрятались? Запиши их в клетках. Придумай предложения с каждым из слов.</a:t>
            </a:r>
            <a:endParaRPr/>
          </a:p>
        </p:txBody>
      </p:sp>
      <p:pic>
        <p:nvPicPr>
          <p:cNvPr id="7171" name="Picture 3" descr="C:\Users\user001\Desktop\ПТО, апрель, 2023 г. дисграфия и дислексия\Фото для презентации\IMG20230418170011.jpg"/>
          <p:cNvPicPr>
            <a:picLocks noChangeAspect="1" noChangeArrowheads="1"/>
          </p:cNvPicPr>
          <p:nvPr/>
        </p:nvPicPr>
        <p:blipFill>
          <a:blip r:embed="rId2" cstate="print"/>
          <a:srcRect l="23318" t="8660" r="32995" b="5504"/>
          <a:stretch/>
        </p:blipFill>
        <p:spPr bwMode="auto">
          <a:xfrm>
            <a:off x="2915816" y="2420888"/>
            <a:ext cx="3312368" cy="34857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>
          <a:xfrm>
            <a:off x="755576" y="274638"/>
            <a:ext cx="7776864" cy="1210146"/>
          </a:xfr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0070C0"/>
                </a:solidFill>
                <a:latin typeface="Arial"/>
                <a:ea typeface="Calibri"/>
                <a:cs typeface="Arial"/>
              </a:rPr>
              <a:t>Расставить буквы по порядку </a:t>
            </a:r>
            <a:endParaRPr lang="ru-RU" sz="4000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2051" name="Picture 3" descr="C:\Users\user001\Desktop\ПТО, апрель, 2023 г. дисграфия и дислексия\Фото для презентации\IMG20230419165034.jpg"/>
          <p:cNvPicPr>
            <a:picLocks noChangeAspect="1" noChangeArrowheads="1"/>
          </p:cNvPicPr>
          <p:nvPr/>
        </p:nvPicPr>
        <p:blipFill>
          <a:blip r:embed="rId2" cstate="print"/>
          <a:srcRect l="3600" t="12381" r="16396" b="13459"/>
          <a:stretch/>
        </p:blipFill>
        <p:spPr bwMode="auto">
          <a:xfrm>
            <a:off x="2771800" y="1844824"/>
            <a:ext cx="3659292" cy="43924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99" y="274638"/>
            <a:ext cx="7566340" cy="706090"/>
          </a:xfr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0070C0"/>
                </a:solidFill>
                <a:latin typeface="Arial"/>
                <a:cs typeface="Arial"/>
              </a:rPr>
              <a:t>Зашифрованное слово</a:t>
            </a:r>
          </a:p>
        </p:txBody>
      </p:sp>
      <p:pic>
        <p:nvPicPr>
          <p:cNvPr id="4099" name="Picture 3" descr="C:\Users\user001\Desktop\ПТО, апрель, 2023 г. дисграфия и дислексия\Фото для презентации\IMG20230419165017.jpg"/>
          <p:cNvPicPr>
            <a:picLocks noChangeAspect="1" noChangeArrowheads="1"/>
          </p:cNvPicPr>
          <p:nvPr/>
        </p:nvPicPr>
        <p:blipFill>
          <a:blip r:embed="rId2" cstate="print"/>
          <a:srcRect l="4417" t="9673" r="13604" b="14061"/>
          <a:stretch/>
        </p:blipFill>
        <p:spPr bwMode="auto">
          <a:xfrm>
            <a:off x="2483768" y="1628800"/>
            <a:ext cx="4392488" cy="41044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87624" y="332656"/>
            <a:ext cx="7128792" cy="792087"/>
          </a:xfr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3200">
                <a:solidFill>
                  <a:srgbClr val="0070C0"/>
                </a:solidFill>
                <a:latin typeface="Times New Roman"/>
                <a:cs typeface="Times New Roman"/>
              </a:rPr>
              <a:t>Игра «Допиши буквы»</a:t>
            </a:r>
            <a:endParaRPr lang="ru-RU" sz="3200" b="1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pic>
        <p:nvPicPr>
          <p:cNvPr id="9218" name="Picture 2" descr="C:\Users\user001\Desktop\ПТО, апрель, 2023 г. дисграфия и дислексия\Фото для презентации\IMG20230419103101.jpg"/>
          <p:cNvPicPr>
            <a:picLocks noChangeAspect="1" noChangeArrowheads="1"/>
          </p:cNvPicPr>
          <p:nvPr/>
        </p:nvPicPr>
        <p:blipFill>
          <a:blip r:embed="rId2" cstate="print"/>
          <a:srcRect r="41812"/>
          <a:stretch/>
        </p:blipFill>
        <p:spPr bwMode="auto">
          <a:xfrm rot="5400000">
            <a:off x="2771800" y="1124744"/>
            <a:ext cx="3816424" cy="49685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87624" y="332656"/>
            <a:ext cx="7128792" cy="1296144"/>
          </a:xfrm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70C0"/>
                </a:solidFill>
                <a:latin typeface="Times New Roman"/>
                <a:cs typeface="Times New Roman"/>
              </a:rPr>
              <a:t>Кинезиологические упражнения – развитие графомоторных навыков и межполушарного взаимодействия</a:t>
            </a:r>
            <a:endParaRPr lang="ru-RU" sz="2400" b="1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  <p:pic>
        <p:nvPicPr>
          <p:cNvPr id="100356" name="Picture 4" descr="C:\Users\user\Desktop\фото проекты\IMG20230426101133.jpg"/>
          <p:cNvPicPr>
            <a:picLocks noChangeAspect="1" noChangeArrowheads="1"/>
          </p:cNvPicPr>
          <p:nvPr/>
        </p:nvPicPr>
        <p:blipFill>
          <a:blip r:embed="rId2" cstate="print"/>
          <a:srcRect l="19472" t="22254" r="13765" b="22110"/>
          <a:stretch/>
        </p:blipFill>
        <p:spPr bwMode="auto">
          <a:xfrm>
            <a:off x="1259632" y="1988840"/>
            <a:ext cx="2304256" cy="1944216"/>
          </a:xfrm>
          <a:prstGeom prst="rect">
            <a:avLst/>
          </a:prstGeom>
          <a:noFill/>
        </p:spPr>
      </p:pic>
      <p:pic>
        <p:nvPicPr>
          <p:cNvPr id="100357" name="Picture 5" descr="C:\Users\user\Desktop\фото проекты\IMG20230426101151.jpg"/>
          <p:cNvPicPr>
            <a:picLocks noChangeAspect="1" noChangeArrowheads="1"/>
          </p:cNvPicPr>
          <p:nvPr/>
        </p:nvPicPr>
        <p:blipFill>
          <a:blip r:embed="rId3" cstate="print"/>
          <a:srcRect l="16624" t="22165" r="16879" b="17671"/>
          <a:stretch/>
        </p:blipFill>
        <p:spPr bwMode="auto">
          <a:xfrm>
            <a:off x="5652120" y="1916832"/>
            <a:ext cx="2520280" cy="1872208"/>
          </a:xfrm>
          <a:prstGeom prst="rect">
            <a:avLst/>
          </a:prstGeom>
          <a:noFill/>
        </p:spPr>
      </p:pic>
      <p:pic>
        <p:nvPicPr>
          <p:cNvPr id="100358" name="Picture 6" descr="C:\Users\user\Desktop\фото проекты\IMG20230426101218.jpg"/>
          <p:cNvPicPr>
            <a:picLocks noChangeAspect="1" noChangeArrowheads="1"/>
          </p:cNvPicPr>
          <p:nvPr/>
        </p:nvPicPr>
        <p:blipFill>
          <a:blip r:embed="rId4" cstate="print"/>
          <a:srcRect l="25322" t="9208" r="33242" b="7921"/>
          <a:stretch/>
        </p:blipFill>
        <p:spPr bwMode="auto">
          <a:xfrm>
            <a:off x="3131840" y="4293096"/>
            <a:ext cx="1296144" cy="1944216"/>
          </a:xfrm>
          <a:prstGeom prst="rect">
            <a:avLst/>
          </a:prstGeom>
          <a:noFill/>
        </p:spPr>
      </p:pic>
      <p:pic>
        <p:nvPicPr>
          <p:cNvPr id="100359" name="Picture 7" descr="C:\Users\user\Desktop\фото проекты\IMG20230426101207.jpg"/>
          <p:cNvPicPr>
            <a:picLocks noChangeAspect="1" noChangeArrowheads="1"/>
          </p:cNvPicPr>
          <p:nvPr/>
        </p:nvPicPr>
        <p:blipFill>
          <a:blip r:embed="rId5" cstate="print"/>
          <a:srcRect l="21559" t="10779" r="35324" b="6578"/>
          <a:stretch/>
        </p:blipFill>
        <p:spPr bwMode="auto">
          <a:xfrm>
            <a:off x="5364088" y="4221088"/>
            <a:ext cx="1296144" cy="2016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</a:majorFont>
      <a:minorFont>
        <a:latin typeface="Lucida Sans Unicode"/>
        <a:ea typeface="Arial"/>
        <a:cs typeface="Arial"/>
      </a:minorFont>
    </a:fontScheme>
    <a:fmtScheme name="Открытая">
      <a:fillStyleLst>
        <a:solidFill>
          <a:schemeClr val="phClr"/>
        </a:solidFill>
        <a:gradFill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/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64</Words>
  <Application>Microsoft Office PowerPoint</Application>
  <DocSecurity>0</DocSecurity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Тема Office</vt:lpstr>
      <vt:lpstr>Открытая</vt:lpstr>
      <vt:lpstr>3_Открытая</vt:lpstr>
      <vt:lpstr>1_Открытая</vt:lpstr>
      <vt:lpstr>2_Открытая</vt:lpstr>
      <vt:lpstr>4_Открытая</vt:lpstr>
      <vt:lpstr>Муниципальное бюджетное дошкольное  образовательное учреждение  «Детский сад «Мозаика»</vt:lpstr>
      <vt:lpstr>Найди правильную букву</vt:lpstr>
      <vt:lpstr>Развитие самоконтроля и способности к концентрации, распределению, переключению внимания.</vt:lpstr>
      <vt:lpstr>Слайд 4</vt:lpstr>
      <vt:lpstr>Расставить буквы по порядку </vt:lpstr>
      <vt:lpstr>Зашифрованное слово</vt:lpstr>
      <vt:lpstr>Игра «Допиши буквы»</vt:lpstr>
      <vt:lpstr>Кинезиологические упражнения – развитие графомоторных навыков и межполушарного взаимодействия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 «Десткий сад «Мозаика»</dc:title>
  <dc:subject/>
  <dc:creator>людмила</dc:creator>
  <cp:keywords/>
  <dc:description/>
  <cp:lastModifiedBy>user</cp:lastModifiedBy>
  <cp:revision>47</cp:revision>
  <dcterms:created xsi:type="dcterms:W3CDTF">2023-04-20T04:16:18Z</dcterms:created>
  <dcterms:modified xsi:type="dcterms:W3CDTF">2024-03-11T09:57:49Z</dcterms:modified>
  <cp:category/>
  <dc:identifier/>
  <cp:contentStatus/>
  <dc:language/>
  <cp:version/>
</cp:coreProperties>
</file>