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sldIdLst>
    <p:sldId id="290" r:id="rId2"/>
    <p:sldId id="289" r:id="rId3"/>
    <p:sldId id="287" r:id="rId4"/>
    <p:sldId id="286" r:id="rId5"/>
    <p:sldId id="288" r:id="rId6"/>
    <p:sldId id="268" r:id="rId7"/>
    <p:sldId id="256" r:id="rId8"/>
    <p:sldId id="265" r:id="rId9"/>
    <p:sldId id="272" r:id="rId10"/>
    <p:sldId id="269" r:id="rId11"/>
    <p:sldId id="270" r:id="rId12"/>
    <p:sldId id="271" r:id="rId13"/>
    <p:sldId id="273" r:id="rId14"/>
    <p:sldId id="274" r:id="rId15"/>
    <p:sldId id="276" r:id="rId16"/>
    <p:sldId id="278" r:id="rId17"/>
    <p:sldId id="275" r:id="rId18"/>
    <p:sldId id="277" r:id="rId19"/>
    <p:sldId id="279" r:id="rId20"/>
    <p:sldId id="281" r:id="rId21"/>
    <p:sldId id="280" r:id="rId22"/>
    <p:sldId id="282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20F89-9AC8-42D3-AA74-FFC29EDAD41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96820-985C-4CBF-9E3A-59C1F280C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083655-5D9A-401D-B6F7-F53835DC85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92F3C-5CE9-4028-8733-4D94B05385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107577"/>
      </p:ext>
    </p:extLst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8957C-979C-4880-BD9E-6C22B9DD2D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4351736"/>
      </p:ext>
    </p:extLst>
  </p:cSld>
  <p:clrMapOvr>
    <a:masterClrMapping/>
  </p:clrMapOvr>
  <p:transition spd="slow"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E2383E-7A0E-4EFF-B20B-690E9772C3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0293939"/>
      </p:ext>
    </p:extLst>
  </p:cSld>
  <p:clrMapOvr>
    <a:masterClrMapping/>
  </p:clrMapOvr>
  <p:transition spd="slow"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D8C1164-785C-408C-8557-D78F962971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5312874"/>
      </p:ext>
    </p:extLst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FFFC8-F4FF-4CA2-98D4-1A758B79AC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2653195"/>
      </p:ext>
    </p:extLst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75E88-A48A-46A8-B020-DF4E85C35E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87924"/>
      </p:ext>
    </p:extLst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968E-925A-46C6-8259-50C6896B3C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670065"/>
      </p:ext>
    </p:extLst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DEC99-E311-41F0-9A5A-04BFB761DC4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6430055"/>
      </p:ext>
    </p:extLst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76956-C651-4D4A-8F38-80535034CE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4993185"/>
      </p:ext>
    </p:extLst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2D976-2E62-4B06-8B27-DA394ACAD9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3119450"/>
      </p:ext>
    </p:extLst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5E2DC-D602-4A2A-960D-5F0EE054771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2643267"/>
      </p:ext>
    </p:extLst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F0667-CF6D-48A6-95FC-38E60A5B41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3178463"/>
      </p:ext>
    </p:extLst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11D0E2D6-7E9F-4630-B083-70FDC5A7C0B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ransition spd="slow">
    <p:pull dir="ld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3014" name="AutoShape 6" descr="https://fotoleto.ru/wp-content/uploads/2023/08/antarktida-sneg-5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6" name="AutoShape 8" descr="https://fotoleto.ru/wp-content/uploads/2023/08/antarktida-sneg-5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20" name="AutoShape 12" descr="https://top-fon.com/uploads/posts/2023-01/1674650125_top-fon-com-p-fon-dlya-prezentatsii-severnii-polyus-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22" name="AutoShape 14" descr="https://top-fon.com/uploads/posts/2023-01/1674650125_top-fon-com-p-fon-dlya-prezentatsii-severnii-polyus-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24" name="Picture 16" descr="https://catherineasquithgallery.com/uploads/posts/2021-02/1613714759_17-p-antarktida-fon-dlya-prezentatsii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68878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357166"/>
            <a:ext cx="9358345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</a:rPr>
              <a:t>Презентация к организованной образовательной деятельности </a:t>
            </a:r>
          </a:p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</a:rPr>
              <a:t>по познавательному развитию </a:t>
            </a:r>
          </a:p>
          <a:p>
            <a:pPr algn="ctr"/>
            <a:endParaRPr lang="ru-RU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endParaRPr lang="ru-RU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endParaRPr lang="ru-RU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</a:rPr>
              <a:t>«Север – царство льда и снега»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5657671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Смагина Екатерина Александровна, 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оспитатель </a:t>
            </a:r>
            <a:r>
              <a:rPr lang="ru-RU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«Радуга» 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Староюрьевского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Тамбовской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области,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квалификационная категория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gas-kvas.com/uploads/posts/2023-01/1674200636_gas-kvas-com-p-polyarnii-den-risunok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9144000" cy="58782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tdata.ru/u2/photo2366/20040455859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0" cy="60895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sportishka.com/uploads/posts/2022-03/1648010968_48-sportishka-com-p-severnoe-siyanie-v-gorakh-turizm-krasivo-f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5728"/>
            <a:ext cx="4875141" cy="3227877"/>
          </a:xfrm>
          <a:prstGeom prst="rect">
            <a:avLst/>
          </a:prstGeom>
          <a:noFill/>
        </p:spPr>
      </p:pic>
      <p:pic>
        <p:nvPicPr>
          <p:cNvPr id="27654" name="Picture 6" descr="https://thailand-good.ru/wp-content/uploads/b/c/0/bc06a061160d8e9e82cc86e2b9baa34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643314"/>
            <a:ext cx="5275919" cy="29677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klubmama.ru/uploads/posts/2022-08/1661939108_43-klubmama-ru-p-chum-podelka-foto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14290"/>
            <a:ext cx="4572032" cy="3429024"/>
          </a:xfrm>
          <a:prstGeom prst="rect">
            <a:avLst/>
          </a:prstGeom>
          <a:noFill/>
        </p:spPr>
      </p:pic>
      <p:sp>
        <p:nvSpPr>
          <p:cNvPr id="30726" name="AutoShape 6" descr="http://nomadica.ru/wp-content/uploads/2016/02/tipi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8" name="Picture 8" descr="https://avatars.dzeninfra.ru/get-zen_doc/3731867/pub_603e5db38da63757afd35714_603e5db61b252e28ffebca96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724303"/>
            <a:ext cx="4700546" cy="31336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stihi.ru/pics/2012/03/29/2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8324872" cy="51786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animaljournal.ru/articles/wild/medvedi/beliy_medved/chem_pitaetsya_beliy_med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144000" cy="5638799"/>
          </a:xfrm>
          <a:prstGeom prst="rect">
            <a:avLst/>
          </a:prstGeom>
          <a:noFill/>
        </p:spPr>
      </p:pic>
      <p:pic>
        <p:nvPicPr>
          <p:cNvPr id="10242" name="Picture 2" descr="https://cherepah.ru/wp-content/uploads/1/8/1/1819d157e4bcbd16c578ae86b56a6a1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429132"/>
            <a:ext cx="2571736" cy="17144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analogi.net/wp-content/uploads/belye-medvedi-scaled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s://avatars.dzeninfra.ru/get-zen_doc/5283638/pub_6118765834e49528bbbeefea_6118767f74a4fa1687d7510a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65902" cy="56626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fsd.multiurok.ru/html/2023/01/15/s_63c3ae2c75e48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8382014" cy="47148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kartinkof.club/uploads/posts/2022-09/1662429737_14-kartinkof-club-p-novie-i-krasivie-kartinki-severnii-olen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144000" cy="60979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mirfauni.cdnbro.com/posts/0460014-belyi-severnyi-olen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0" cy="6094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thumbs.dreamstime.com/b/%D0%BE-%D0%B8%D0%BD%D0%BE%D1%87%D0%BD%D1%8B%D0%B9-%D0%B7%D0%B0%D0%BA%D1%80%D1%8B%D1%82%D1%8B%D0%B9-%D0%B8%D0%B7%D0%BE-%D0%B8%D1%80%D0%BE%D0%B2%D0%B0%D0%BD%D0%BD%D1%8B%D0%B9-%D0%BA%D0%BE%D0%BD%D0%B2%D0%B5%D1%80%D1%82-331668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728667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cdn.culture.ru/images/f0bdcbb1-43da-53d5-8b34-2f822b6e5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39" y="285728"/>
            <a:ext cx="9179439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pofoto.club/uploads/posts/2022-08/1660668247_9-pofoto-club-p-krasnii-morzh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AutoShape 4" descr="https://cojo.ru/wp-content/uploads/2022/12/sibirskii-tundrovyi-volk-1-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2" name="AutoShape 6" descr="http://otomosem.com/wp-content/uploads/2020/05/2-%D0%9F%D0%BE%D0%BB%D1%8F%D1%80%D0%BD%D1%8B%D0%B9-%D0%B2%D0%BE%D0%BB%D0%BA-1024x76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4" name="AutoShape 8" descr="http://otomosem.com/wp-content/uploads/2020/05/2-%D0%9F%D0%BE%D0%BB%D1%8F%D1%80%D0%BD%D1%8B%D0%B9-%D0%B2%D0%BE%D0%BB%D0%BA-1024x76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48" name="Picture 12" descr="https://krasivosti.pro/uploads/posts/2021-04/1618236981_36-p-arkticheskii-volk-volki-krasivo-foto-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"/>
            <a:ext cx="5106665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https://wallpapercave.com/wp/H4YNzq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https://wallpapercave.com/wp/H4YNzq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https://wallpapercave.com/wp/H4YNzq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0" name="AutoShape 8" descr="https://cojo.ru/wp-content/uploads/2022/12/sibirskii-tundrovyi-volk-1-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2" name="AutoShape 10" descr="https://cojo.ru/wp-content/uploads/2022/12/sibirskii-tundrovyi-volk-1-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4" name="Picture 12" descr="https://i.natgeofe.com/n/7aae09f0-54ba-441f-9d75-1916c472bf4d/122657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44000" cy="61049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214554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«Белый на белом написал,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бегал»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928934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avatars.mds.yandex.net/i?id=fac8b76a4c5e7dd301f5f85bb4448b6e_l-522131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844"/>
            <a:ext cx="6643734" cy="6853156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000232" y="2143116"/>
            <a:ext cx="52864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Здравствуйте, дорогие дети!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Пишет вам девочка Женя. Благодаря волшебному цветочку Цветику -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семицветику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 побывала на Северном полюсе.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увидела там много интересного и советую вам побывать в этом удивительном крае, полюбоваться его пейзажами, познакомиться с его обитателями? Желаю вам увидеть всю красоту северной природы. Счастливого вам пути!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youkarta.ru/wp-content/uploads/2022/10/fiz_karta-min-sca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9144000" cy="59936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shareslide.ru/img/thumbs/4bf73950e617bc9532bd0059df2b575f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pik.pro/izobr/uploads/posts/2023-03/1679906509_papik-pro-p-peizazhi-krainego-severa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44000" cy="60936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0002-002-Arktik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034" y="357166"/>
            <a:ext cx="3812070" cy="2857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31" name="Picture 11" descr="0009-021-Bolshaja-chast-severnogo-ledovitogo-okeana-v-techenie-vsego-go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7" y="3500438"/>
            <a:ext cx="4178773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gorzavod.ru/wp-content/uploads/2020/11/3028c38a47ff6619bbc0b9c2fc4858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gorzavod.ru/wp-content/uploads/2020/11/3028c38a47ff6619bbc0b9c2fc4858a9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https://gorzavod.ru/wp-content/uploads/2020/11/3028c38a47ff6619bbc0b9c2fc4858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75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vsegda-pomnim.com/uploads/posts/2023-07/1689346514_vsegda-pomnim-com-p-buran-sneg-foto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488</TotalTime>
  <Words>110</Words>
  <Application>Microsoft Office PowerPoint</Application>
  <PresentationFormat>Экран (4:3)</PresentationFormat>
  <Paragraphs>17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Текстура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lenovo</cp:lastModifiedBy>
  <cp:revision>53</cp:revision>
  <cp:lastPrinted>1601-01-01T00:00:00Z</cp:lastPrinted>
  <dcterms:created xsi:type="dcterms:W3CDTF">1601-01-01T00:00:00Z</dcterms:created>
  <dcterms:modified xsi:type="dcterms:W3CDTF">2024-03-11T17:56:01Z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