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7" r:id="rId11"/>
    <p:sldId id="268" r:id="rId12"/>
    <p:sldId id="269" r:id="rId13"/>
    <p:sldId id="270" r:id="rId14"/>
    <p:sldId id="272" r:id="rId15"/>
    <p:sldId id="271" r:id="rId16"/>
    <p:sldId id="273" r:id="rId17"/>
    <p:sldId id="274" r:id="rId18"/>
    <p:sldId id="275" r:id="rId19"/>
    <p:sldId id="276" r:id="rId20"/>
    <p:sldId id="282" r:id="rId21"/>
    <p:sldId id="280" r:id="rId22"/>
    <p:sldId id="281" r:id="rId23"/>
    <p:sldId id="279" r:id="rId24"/>
    <p:sldId id="283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438A-8183-4763-A672-B070521F9A84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6C5AF-3C5B-4B8C-B254-5857D423BB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438A-8183-4763-A672-B070521F9A84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6C5AF-3C5B-4B8C-B254-5857D423BB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438A-8183-4763-A672-B070521F9A84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6C5AF-3C5B-4B8C-B254-5857D423BB3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438A-8183-4763-A672-B070521F9A84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6C5AF-3C5B-4B8C-B254-5857D423BB3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438A-8183-4763-A672-B070521F9A84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6C5AF-3C5B-4B8C-B254-5857D423BB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438A-8183-4763-A672-B070521F9A84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6C5AF-3C5B-4B8C-B254-5857D423BB3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438A-8183-4763-A672-B070521F9A84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6C5AF-3C5B-4B8C-B254-5857D423BB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438A-8183-4763-A672-B070521F9A84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6C5AF-3C5B-4B8C-B254-5857D423BB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438A-8183-4763-A672-B070521F9A84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6C5AF-3C5B-4B8C-B254-5857D423BB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438A-8183-4763-A672-B070521F9A84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6C5AF-3C5B-4B8C-B254-5857D423BB3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438A-8183-4763-A672-B070521F9A84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6C5AF-3C5B-4B8C-B254-5857D423BB3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C4A438A-8183-4763-A672-B070521F9A84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B76C5AF-3C5B-4B8C-B254-5857D423BB3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71055"/>
            <a:ext cx="9144000" cy="3038908"/>
          </a:xfrm>
        </p:spPr>
        <p:txBody>
          <a:bodyPr>
            <a:normAutofit fontScale="90000"/>
          </a:bodyPr>
          <a:lstStyle/>
          <a:p>
            <a:r>
              <a:rPr lang="ru-RU" sz="1400" dirty="0"/>
              <a:t>Муниципальное казенное дошкольное образовательное учреждение</a:t>
            </a:r>
            <a:br>
              <a:rPr lang="ru-RU" sz="1400" dirty="0"/>
            </a:br>
            <a:r>
              <a:rPr lang="ru-RU" sz="1400" dirty="0"/>
              <a:t>Поныровский детский сад «Ромашка</a:t>
            </a:r>
            <a:r>
              <a:rPr lang="ru-RU" sz="1400" dirty="0" smtClean="0"/>
              <a:t>»</a:t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4400" dirty="0"/>
              <a:t>ПЕДАГОГИЧЕСКАЯ НАХОДКА</a:t>
            </a:r>
            <a:br>
              <a:rPr lang="ru-RU" sz="4400" dirty="0"/>
            </a:br>
            <a:r>
              <a:rPr lang="ru-RU" sz="4400" b="1" dirty="0"/>
              <a:t>«Использование метода мнемотехники в обучении детей дошкольного возраста»</a:t>
            </a:r>
            <a:r>
              <a:rPr lang="ru-RU" sz="4400" dirty="0"/>
              <a:t/>
            </a:r>
            <a:br>
              <a:rPr lang="ru-RU" sz="4400" dirty="0"/>
            </a:b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10058400" cy="3117417"/>
          </a:xfrm>
        </p:spPr>
        <p:txBody>
          <a:bodyPr>
            <a:normAutofit fontScale="55000" lnSpcReduction="20000"/>
          </a:bodyPr>
          <a:lstStyle/>
          <a:p>
            <a:pPr algn="r"/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первой</a:t>
            </a:r>
          </a:p>
          <a:p>
            <a:pPr algn="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кв. категории</a:t>
            </a:r>
          </a:p>
          <a:p>
            <a:pPr algn="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Самойлова М.В.</a:t>
            </a:r>
          </a:p>
          <a:p>
            <a:pPr algn="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1075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F:\вг\мн сказки\IMG_20240226_162421_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0434" y="1214252"/>
            <a:ext cx="3358328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231" t="-605"/>
          <a:stretch/>
        </p:blipFill>
        <p:spPr>
          <a:xfrm>
            <a:off x="4143622" y="1214252"/>
            <a:ext cx="3455050" cy="50292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1336" y="1214252"/>
            <a:ext cx="3537222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7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вг\мн описание\218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484" y="485221"/>
            <a:ext cx="4724401" cy="3340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вг\мн описание\152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1731" y="2155371"/>
            <a:ext cx="5844726" cy="4132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58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Маленькая елочка» » Детский сад № 3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3550" y="620484"/>
            <a:ext cx="1612567" cy="154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Зеленый треугольник на прозрачном фоне (84 фото) » ФОНОВАЯ ГАЛЕРЕЯ КАТЕРИНЫ  АСКВИТ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009116" y="979715"/>
            <a:ext cx="1055913" cy="105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Белый заяц Изображения – скачать бесплатно на Freepik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8247" y="2907405"/>
            <a:ext cx="1063171" cy="2233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Наклейка белый круг PNG - AVATAN PLUS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3057" y="3090929"/>
            <a:ext cx="933162" cy="93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Серый круглый фон (120 фото) » ФОНОВАЯ ГАЛЕРЕЯ КАТЕРИНЫ АСКВИТ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4394" y="4296016"/>
            <a:ext cx="830488" cy="83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Мультяшный волк на белом фоне | Премиум векторы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731466"/>
            <a:ext cx="2536824" cy="1774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7" name="Picture 13" descr="F:\вг\мн сказки\267.jpe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55815" y="836950"/>
            <a:ext cx="1832671" cy="1405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9" name="Picture 15" descr="Само - дедушка из сказки Евгения Пермяка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8142" y="3090929"/>
            <a:ext cx="1732644" cy="245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Наклейка белый круг PNG - AVATAN PLUS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5514" y="3067039"/>
            <a:ext cx="933162" cy="93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1" name="Picture 17" descr="Треугольник PN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185" t="18031" r="16275" b="29143"/>
          <a:stretch/>
        </p:blipFill>
        <p:spPr bwMode="auto">
          <a:xfrm rot="10800000">
            <a:off x="9039080" y="3961732"/>
            <a:ext cx="1426029" cy="1132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3156857" y="1392122"/>
            <a:ext cx="852259" cy="2773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право 2"/>
          <p:cNvSpPr/>
          <p:nvPr/>
        </p:nvSpPr>
        <p:spPr>
          <a:xfrm>
            <a:off x="2591418" y="4000201"/>
            <a:ext cx="565439" cy="2958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8556171" y="1618949"/>
            <a:ext cx="587829" cy="2642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8240486" y="4318049"/>
            <a:ext cx="696685" cy="209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21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В порядке бреда. Тайный смысл сказки о курочке Рябе | Музыка. История,  открытия, мифы | Дзе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2239" y="1285444"/>
            <a:ext cx="4064123" cy="3873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Курочка ряба рисунок для детей - 58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Курочка ряба рисунок для детей - 58 фото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0" name="Picture 8" descr="Курочка Ряба картинки для дете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285444"/>
            <a:ext cx="6047113" cy="4103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/>
          <p:cNvSpPr/>
          <p:nvPr/>
        </p:nvSpPr>
        <p:spPr>
          <a:xfrm>
            <a:off x="6409912" y="2668980"/>
            <a:ext cx="1219200" cy="3592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48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вг\мн сказки\unnamed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071" y="611868"/>
            <a:ext cx="4682672" cy="3512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право 1"/>
          <p:cNvSpPr/>
          <p:nvPr/>
        </p:nvSpPr>
        <p:spPr>
          <a:xfrm rot="2365706">
            <a:off x="5377543" y="2427514"/>
            <a:ext cx="1621971" cy="1045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4" name="Picture 4" descr="мнемотаблицы по развитию речи по русским народным сказкам | Материал: |  Образовательная социальная сеть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2543" y="2973122"/>
            <a:ext cx="4390118" cy="297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235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вг\мн сказки\IMG_20240227_095529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2985" y="1089561"/>
            <a:ext cx="3924979" cy="5225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696821" y="1748383"/>
            <a:ext cx="5250877" cy="388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0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sun9-38.userapi.com/impg/PM-kyuntbseBunxev7U8EbdwRt1joIsVJIagGw/h50ZT6IpKpI.jpg?size=1620x2160&amp;quality=95&amp;sign=819ff68db9c3353dbc4e77af27896b48&amp;c_uniq_tag=JgQrNH39TydcfBgxgh7LEKRSaJaTg1J_TaVgXJrSJIk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7753" y="1152594"/>
            <a:ext cx="3508320" cy="467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sun9-57.userapi.com/impg/tuVDd3BRz6ETcQVMe4NEXkBeVTTLW8xY03OSNA/44KRO2EHBoA.jpg?size=1280x960&amp;quality=95&amp;sign=9ae81e0e332785f0a4567ee09f5457ef&amp;c_uniq_tag=bBdUtYoS-xtDiZnEhu_AqCiUSSkBbORLVW9fGVQE6p8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03929" y="1001716"/>
            <a:ext cx="3831562" cy="4941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33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sun9-9.userapi.com/impg/RNk8xljBoXs3SSIq2OX1Oe44PZnQNGcYeFwpGw/Lh8BQjWJoJQ.jpg?size=600x277&amp;quality=95&amp;sign=7078ef07f28cbe7df133137472168df5&amp;c_uniq_tag=nr-Ic5qw67KNgytvuPd_EQGWU7QaLnob4ML_uZhLa5E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714" y="641120"/>
            <a:ext cx="5336063" cy="285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ello_html_18fe40bc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7614" y="609756"/>
            <a:ext cx="3886200" cy="29159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s://sun9-37.userapi.com/impg/AmuLybVw9aCGNoWb2ewBteFMIEXv2aK-ga8gGw/v0hyaAFQfeo.jpg?size=1280x960&amp;quality=95&amp;sign=f27c7a10fd5b846581f030fe3cfb0ef1&amp;c_uniq_tag=W1pPUjURzXzUdR0lC9E4ZPldJTGmRjO1l8V5NPo2coc&amp;type=album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8368" y="3711303"/>
            <a:ext cx="5892346" cy="2756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8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etsad-119227-142097517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7699" y="882101"/>
            <a:ext cx="3150919" cy="5419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69009" y="1586103"/>
            <a:ext cx="5599369" cy="3831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30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вг\мн описание\112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699" y="413658"/>
            <a:ext cx="3910987" cy="276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F:\вг\мн описание\162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9143" y="392669"/>
            <a:ext cx="4345439" cy="3077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886" y="3469822"/>
            <a:ext cx="3781424" cy="293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9112" y="3589565"/>
            <a:ext cx="3871574" cy="3011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950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8149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К.Д. Ушинский писал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«Учите ребёнка каким-нибудь</a:t>
            </a:r>
            <a:b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неизвестным ему пяти словам, он будет долго и напрасно</a:t>
            </a:r>
            <a:b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мучиться, но свяжите двадцать</a:t>
            </a:r>
            <a:b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таких слов с картинками, и он</a:t>
            </a:r>
            <a:b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усвоит на лету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2908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730" y="556652"/>
            <a:ext cx="3552064" cy="2772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0714" y="537882"/>
            <a:ext cx="3581717" cy="2791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9042" y="3329267"/>
            <a:ext cx="4162425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994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Мнемотаблица стихотворения про осен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738" y="598713"/>
            <a:ext cx="3577640" cy="526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399006" y="1664430"/>
            <a:ext cx="5264726" cy="31332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7145" y="598713"/>
            <a:ext cx="2961409" cy="526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93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2757" y="1524000"/>
            <a:ext cx="9877777" cy="4602163"/>
          </a:xfrm>
        </p:spPr>
        <p:txBody>
          <a:bodyPr>
            <a:normAutofit/>
          </a:bodyPr>
          <a:lstStyle/>
          <a:p>
            <a:r>
              <a:rPr lang="ru-RU" dirty="0"/>
              <a:t>• Выразительное чтение стихотворения.</a:t>
            </a:r>
          </a:p>
          <a:p>
            <a:r>
              <a:rPr lang="ru-RU" dirty="0"/>
              <a:t>• Сообщение, что это стихотворение дети будут учить наизусть. Затем еще раз чтение стихотворения с опорой на мнемотаблицу.</a:t>
            </a:r>
          </a:p>
          <a:p>
            <a:r>
              <a:rPr lang="ru-RU" dirty="0"/>
              <a:t>• Вопросы по содержанию стихотворения, помогая детям уяснить основную мысль.</a:t>
            </a:r>
          </a:p>
          <a:p>
            <a:r>
              <a:rPr lang="ru-RU" dirty="0"/>
              <a:t>• Выяснить, какие слова непонятны детям, объяснить их значение в доступной для детей форме. </a:t>
            </a:r>
          </a:p>
          <a:p>
            <a:r>
              <a:rPr lang="ru-RU" dirty="0"/>
              <a:t>• Чтение отдельно каждой строчки стихотворения. Дети повторяют ее с опорой на мнемотаблицу. </a:t>
            </a:r>
          </a:p>
          <a:p>
            <a:r>
              <a:rPr lang="ru-RU" dirty="0"/>
              <a:t>• Дети рассказывают стихотворение с опорой на мнемотаблицу.</a:t>
            </a:r>
          </a:p>
          <a:p>
            <a:r>
              <a:rPr lang="ru-RU" dirty="0"/>
              <a:t>• Дети по памяти зарисовывают мнемотаблицу.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Этапы работы над стихотворением: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76614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6299" y="2142067"/>
            <a:ext cx="9877777" cy="3845076"/>
          </a:xfrm>
        </p:spPr>
        <p:txBody>
          <a:bodyPr>
            <a:normAutofit/>
          </a:bodyPr>
          <a:lstStyle/>
          <a:p>
            <a:r>
              <a:rPr lang="ru-RU" sz="2800" dirty="0"/>
              <a:t>✓ у детей появилось желание пересказывать сказки — как на занятии, так и в повседневной жизни; </a:t>
            </a:r>
          </a:p>
          <a:p>
            <a:r>
              <a:rPr lang="ru-RU" sz="2800" dirty="0"/>
              <a:t>✓ расширился круг знаний об окружающем мире; </a:t>
            </a:r>
          </a:p>
          <a:p>
            <a:r>
              <a:rPr lang="ru-RU" sz="2800" dirty="0"/>
              <a:t>✓ активизировался словарный запас; </a:t>
            </a:r>
          </a:p>
          <a:p>
            <a:r>
              <a:rPr lang="ru-RU" sz="2800" dirty="0"/>
              <a:t>✓ дети преодолели робость, застенчивость, научились свободно держаться перед аудиторией.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33399"/>
            <a:ext cx="10972800" cy="1393371"/>
          </a:xfrm>
        </p:spPr>
        <p:txBody>
          <a:bodyPr>
            <a:noAutofit/>
          </a:bodyPr>
          <a:lstStyle/>
          <a:p>
            <a:r>
              <a:rPr lang="ru-RU" sz="3200" dirty="0"/>
              <a:t>Таким образом, с помощью схем-моделей и мнемотаблиц удалось достичь следующих результатов: 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161643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1119" y="1163782"/>
            <a:ext cx="10515600" cy="137302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7082" y="2434295"/>
            <a:ext cx="8603673" cy="398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24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67639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Мнемотехника</a:t>
            </a:r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в дословном переводе с греческого языка означает </a:t>
            </a:r>
            <a:r>
              <a:rPr lang="ru-RU" sz="40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«искусство запоминания»</a:t>
            </a:r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Это определенная система приемов и методов, действие которых направленно на максимально эффективное сохранение, воспроизведение и запоминание получаемого материала.</a:t>
            </a:r>
          </a:p>
        </p:txBody>
      </p:sp>
    </p:spTree>
    <p:extLst>
      <p:ext uri="{BB962C8B-B14F-4D97-AF65-F5344CB8AC3E}">
        <p14:creationId xmlns:p14="http://schemas.microsoft.com/office/powerpoint/2010/main" val="529339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597275"/>
          </a:xfrm>
        </p:spPr>
        <p:txBody>
          <a:bodyPr/>
          <a:lstStyle/>
          <a:p>
            <a:r>
              <a:rPr lang="ru-RU" b="1" i="1" dirty="0" smtClean="0"/>
              <a:t>Мнемозина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dirty="0"/>
              <a:t> 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2625" y="877743"/>
            <a:ext cx="10515600" cy="56893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pic>
        <p:nvPicPr>
          <p:cNvPr id="8" name="Picture 2" descr="Мнемозина (картина)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2072" y="1512223"/>
            <a:ext cx="2905346" cy="490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blogger.googleusercontent.com/img/b/R29vZ2xl/AVvXsEif1hK134_lUSm4us5g8Zbtpd4JXTU-AcyAUXTMYsxjLr1Zk88PloC52AxGYJ28xMCFo46g_AKLUH3dUPXrhUR22Xhyphenhypheni5pU-25G1jaaGYXUmexwHxAliTcJX6DC5HG53c3rDQ4okPdLwLqw/s320/%D0%9C%D0%BD%D0%B5%D0%BC%D0%BE%D0%B7%D0%B8%D0%BD%D0%B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2620" y="1512224"/>
            <a:ext cx="3105285" cy="490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25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14789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М</a:t>
            </a:r>
            <a:r>
              <a:rPr lang="ru-RU" b="1" dirty="0" smtClean="0">
                <a:solidFill>
                  <a:schemeClr val="bg1"/>
                </a:solidFill>
              </a:rPr>
              <a:t>немотаблица</a:t>
            </a:r>
            <a:r>
              <a:rPr lang="ru-RU" dirty="0" smtClean="0">
                <a:solidFill>
                  <a:srgbClr val="7030A0"/>
                </a:solidFill>
              </a:rPr>
              <a:t> – это </a:t>
            </a:r>
            <a:r>
              <a:rPr lang="ru-RU" dirty="0">
                <a:solidFill>
                  <a:srgbClr val="7030A0"/>
                </a:solidFill>
              </a:rPr>
              <a:t>схема, в которую заложена определенная информация. </a:t>
            </a:r>
          </a:p>
        </p:txBody>
      </p:sp>
      <p:pic>
        <p:nvPicPr>
          <p:cNvPr id="3" name="Picture 4" descr="P114039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1" y="2907846"/>
            <a:ext cx="3722914" cy="3201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F:\вг\фото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8551" y="2907846"/>
            <a:ext cx="4268561" cy="3201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861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0039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универсальное пособие, которое может использоваться в различных образовательных областях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развитии связной речи через рассматривание книг и зарисовывание схем-моделей по сюжету сказки, потешки или составления 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ознакомлении с окружающим миром, опытах и экспериментах, 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исследовании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огромное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имеет в познавательной активности и развитии наглядно-действенного 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мышления.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480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Основные преимущества </a:t>
            </a:r>
            <a:r>
              <a:rPr lang="ru-RU" b="1" i="1" dirty="0" smtClean="0"/>
              <a:t>мнемотаблиц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F:\вг\мн описание\162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276024"/>
            <a:ext cx="4953000" cy="3507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вг\мн описание\6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4978" y="2286000"/>
            <a:ext cx="5403335" cy="3868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86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515" y="1237796"/>
            <a:ext cx="10515600" cy="50106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1.Развитие </a:t>
            </a:r>
            <a:r>
              <a:rPr lang="ru-RU" dirty="0">
                <a:solidFill>
                  <a:srgbClr val="7030A0"/>
                </a:solidFill>
              </a:rPr>
              <a:t>всех видов памяти: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- зрительной,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- слуховой,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- ассоциативной,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- словесно – логической,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- отработка различных приёмов запоминания, </a:t>
            </a:r>
            <a:endParaRPr lang="ru-RU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2</a:t>
            </a:r>
            <a:r>
              <a:rPr lang="ru-RU" dirty="0">
                <a:solidFill>
                  <a:srgbClr val="7030A0"/>
                </a:solidFill>
              </a:rPr>
              <a:t>. Развитие логического мышления (умение анализировать</a:t>
            </a:r>
            <a:r>
              <a:rPr lang="ru-RU" dirty="0" smtClean="0">
                <a:solidFill>
                  <a:srgbClr val="7030A0"/>
                </a:solidFill>
              </a:rPr>
              <a:t>, систематизировать</a:t>
            </a:r>
            <a:r>
              <a:rPr lang="ru-RU" dirty="0">
                <a:solidFill>
                  <a:srgbClr val="7030A0"/>
                </a:solidFill>
              </a:rPr>
              <a:t>).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3. Развитие образного мышления ( кодирование любой информации). </a:t>
            </a: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4. Решение различных общеобразовательных, дидактических задач, ознакомление с различной информацией.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5. Развитие смекалки, тренировка внимания.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6. Развитие умения устанавливать причинно-следственные связи в событиях, рассказах.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10972800" cy="566057"/>
          </a:xfrm>
        </p:spPr>
        <p:txBody>
          <a:bodyPr>
            <a:noAutofit/>
          </a:bodyPr>
          <a:lstStyle/>
          <a:p>
            <a:r>
              <a:rPr lang="ru-RU" sz="3600" b="1" dirty="0"/>
              <a:t>Основные задачи мнемотехники:</a:t>
            </a:r>
            <a:br>
              <a:rPr lang="ru-RU" sz="3600" b="1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96117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Мнемотехника для детей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55915" y="1099458"/>
            <a:ext cx="7543799" cy="512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3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421</TotalTime>
  <Words>242</Words>
  <Application>Microsoft Office PowerPoint</Application>
  <PresentationFormat>Широкоэкранный</PresentationFormat>
  <Paragraphs>34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Candara</vt:lpstr>
      <vt:lpstr>Symbol</vt:lpstr>
      <vt:lpstr>Times New Roman</vt:lpstr>
      <vt:lpstr>Волна</vt:lpstr>
      <vt:lpstr>Муниципальное казенное дошкольное образовательное учреждение Поныровский детский сад «Ромашка»     ПЕДАГОГИЧЕСКАЯ НАХОДКА «Использование метода мнемотехники в обучении детей дошкольного возраста» </vt:lpstr>
      <vt:lpstr>К.Д. Ушинский писал:  «Учите ребёнка каким-нибудь неизвестным ему пяти словам, он будет долго и напрасно мучиться, но свяжите двадцать таких слов с картинками, и он усвоит на лету» </vt:lpstr>
      <vt:lpstr>Мнемотехника – в дословном переводе с греческого языка означает «искусство запоминания». Это определенная система приемов и методов, действие которых направленно на максимально эффективное сохранение, воспроизведение и запоминание получаемого материала.</vt:lpstr>
      <vt:lpstr>Мнемозина     </vt:lpstr>
      <vt:lpstr>Мнемотаблица – это схема, в которую заложена определенная информация. </vt:lpstr>
      <vt:lpstr>Это универсальное пособие, которое может использоваться в различных образовательных областях:  - в развитии связной речи через рассматривание книг и зарисовывание схем-моделей по сюжету сказки, потешки или составления загадки;  - в ознакомлении с окружающим миром, опытах и экспериментах, исследовании;  - огромное значение имеет в познавательной активности и развитии наглядно-действенного мышления.</vt:lpstr>
      <vt:lpstr>Основные преимущества мнемотаблиц </vt:lpstr>
      <vt:lpstr>Основные задачи мнемотехники: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Этапы работы над стихотворением: </vt:lpstr>
      <vt:lpstr>Таким образом, с помощью схем-моделей и мнемотаблиц удалось достичь следующих результатов: 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Поныровский детский сад «Ромашка»     ПЕДАГОГИЧЕСКАЯ НАХОДКА «Использование метода мнемотехники в обучении детей дошкольного возраста» </dc:title>
  <dc:creator>BFG9000</dc:creator>
  <cp:lastModifiedBy>BFG9000</cp:lastModifiedBy>
  <cp:revision>31</cp:revision>
  <dcterms:created xsi:type="dcterms:W3CDTF">2024-02-26T11:48:12Z</dcterms:created>
  <dcterms:modified xsi:type="dcterms:W3CDTF">2024-03-11T11:58:28Z</dcterms:modified>
</cp:coreProperties>
</file>