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67" r:id="rId4"/>
    <p:sldId id="268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63" r:id="rId13"/>
    <p:sldId id="27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516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78AEF-3BAC-4695-8AA1-CFCFF282E51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B055E-E060-46CB-A12F-262D22B84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902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78AEF-3BAC-4695-8AA1-CFCFF282E51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B055E-E060-46CB-A12F-262D22B84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6032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78AEF-3BAC-4695-8AA1-CFCFF282E51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B055E-E060-46CB-A12F-262D22B84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9743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78AEF-3BAC-4695-8AA1-CFCFF282E51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B055E-E060-46CB-A12F-262D22B84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5896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78AEF-3BAC-4695-8AA1-CFCFF282E51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B055E-E060-46CB-A12F-262D22B84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6112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78AEF-3BAC-4695-8AA1-CFCFF282E51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B055E-E060-46CB-A12F-262D22B84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6321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78AEF-3BAC-4695-8AA1-CFCFF282E51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B055E-E060-46CB-A12F-262D22B84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1902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78AEF-3BAC-4695-8AA1-CFCFF282E51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B055E-E060-46CB-A12F-262D22B84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7802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78AEF-3BAC-4695-8AA1-CFCFF282E51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B055E-E060-46CB-A12F-262D22B84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2482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78AEF-3BAC-4695-8AA1-CFCFF282E51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B055E-E060-46CB-A12F-262D22B84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3111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78AEF-3BAC-4695-8AA1-CFCFF282E51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B055E-E060-46CB-A12F-262D22B84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6390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78AEF-3BAC-4695-8AA1-CFCFF282E516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B055E-E060-46CB-A12F-262D22B84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0462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artinki.pics/uploads/posts/2021-01/1610818733_41-p-fon-dlya-prezentatsii-po-okruzhayushchemu-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16725" y="569343"/>
            <a:ext cx="53311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</a:t>
            </a:r>
          </a:p>
          <a:p>
            <a:pPr algn="ctr"/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бразовательное учреждение</a:t>
            </a:r>
          </a:p>
          <a:p>
            <a:pPr algn="ctr"/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 город Ирбит Свердловской области</a:t>
            </a:r>
          </a:p>
          <a:p>
            <a:pPr algn="ctr"/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21»</a:t>
            </a:r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51893" y="2674189"/>
            <a:ext cx="479628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проект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«Огород на подоконнике»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детьми подготовительной группы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51893" y="5840820"/>
            <a:ext cx="1518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Ирбит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г.</a:t>
            </a:r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40483" y="4566972"/>
            <a:ext cx="22428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Красина Н.Ф.</a:t>
            </a:r>
          </a:p>
          <a:p>
            <a:r>
              <a:rPr lang="ru-RU" sz="20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Курмачева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С.А.</a:t>
            </a:r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1584" y="3224276"/>
            <a:ext cx="4370832" cy="32796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85625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artinki.pics/uploads/posts/2021-01/1610818733_41-p-fon-dlya-prezentatsii-po-okruzhayushchemu-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1162" y="1311215"/>
            <a:ext cx="7812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и посев посадочного материала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729" y="2302110"/>
            <a:ext cx="2535936" cy="3377184"/>
          </a:xfrm>
          <a:prstGeom prst="rect">
            <a:avLst/>
          </a:prstGeom>
        </p:spPr>
      </p:pic>
      <p:pic>
        <p:nvPicPr>
          <p:cNvPr id="9" name="Рисунок 8" descr="Рисунок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66447" y="2312125"/>
            <a:ext cx="2542032" cy="3383280"/>
          </a:xfrm>
          <a:prstGeom prst="rect">
            <a:avLst/>
          </a:prstGeom>
        </p:spPr>
      </p:pic>
      <p:pic>
        <p:nvPicPr>
          <p:cNvPr id="10" name="Рисунок 9" descr="Рисунок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64732" y="2311908"/>
            <a:ext cx="2535936" cy="3377184"/>
          </a:xfrm>
          <a:prstGeom prst="rect">
            <a:avLst/>
          </a:prstGeom>
        </p:spPr>
      </p:pic>
      <p:pic>
        <p:nvPicPr>
          <p:cNvPr id="11" name="Рисунок 10" descr="Рисунок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285732" y="2311908"/>
            <a:ext cx="2535936" cy="33771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25507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artinki.pics/uploads/posts/2021-01/1610818733_41-p-fon-dlya-prezentatsii-po-okruzhayushchemu-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11215" y="715565"/>
            <a:ext cx="9126747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2286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111111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286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111111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794" y="441383"/>
            <a:ext cx="2436600" cy="32488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9661" y="441383"/>
            <a:ext cx="2436601" cy="32488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49" y="441383"/>
            <a:ext cx="2436601" cy="32488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168" y="3323666"/>
            <a:ext cx="2436600" cy="32488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797" y="3323666"/>
            <a:ext cx="2436601" cy="32488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82807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.pics/uploads/posts/2021-01/1610818733_41-p-fon-dlya-prezentatsii-po-okruzhayushchemu-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684" y="3430498"/>
            <a:ext cx="3839636" cy="28797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57217" y="3430498"/>
            <a:ext cx="3844164" cy="28797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66822" y="1500996"/>
            <a:ext cx="3726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Домашний огород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Рисунок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1016" y="381000"/>
            <a:ext cx="3858768" cy="2895600"/>
          </a:xfrm>
          <a:prstGeom prst="rect">
            <a:avLst/>
          </a:prstGeom>
        </p:spPr>
      </p:pic>
      <p:pic>
        <p:nvPicPr>
          <p:cNvPr id="9" name="Рисунок 8" descr="Рисунок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9648" y="2903728"/>
            <a:ext cx="2584704" cy="34381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67913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.pics/uploads/posts/2021-01/1610818733_41-p-fon-dlya-prezentatsii-po-okruzhayushchemu-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784" y="3216934"/>
            <a:ext cx="2454395" cy="32725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758" y="3216934"/>
            <a:ext cx="2459068" cy="32787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775" y="3255272"/>
            <a:ext cx="2496089" cy="32830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42" y="3216935"/>
            <a:ext cx="2454395" cy="32725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99"/>
          <a:stretch/>
        </p:blipFill>
        <p:spPr>
          <a:xfrm>
            <a:off x="9141775" y="456469"/>
            <a:ext cx="2496089" cy="26259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97479" y="845388"/>
            <a:ext cx="67333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Презентация: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мы знаем про овощи»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2776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artinki.pics/uploads/posts/2021-01/1610818733_41-p-fon-dlya-prezentatsii-po-okruzhayushchemu-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3086" y="1155940"/>
            <a:ext cx="9178505" cy="4044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400" u="sng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уровень знаний детей о природе поверхностный, отношение к её объектам бессистемны, что мешает познавать окружающий мир, умение видеть красоту природы, умение радоваться ей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Методы реализации </a:t>
            </a: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: беседы, чтение художественной литературы, загадки пословицы, поговорки, рассматривание иллюстраций, картин, НОД в игровой форме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endParaRPr lang="ru-RU" sz="2400" dirty="0" smtClean="0">
              <a:solidFill>
                <a:srgbClr val="11111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 проекта: дети, родители, воспитатели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3292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artinki.pics/uploads/posts/2021-01/1610818733_41-p-fon-dlya-prezentatsii-po-okruzhayushchemu-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25283" y="1160110"/>
            <a:ext cx="8402128" cy="4356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Этапы работы над 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проектом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: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1. </a:t>
            </a:r>
            <a:r>
              <a:rPr lang="ru-RU" sz="2000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: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цели и задач 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Сбор информационного материала, создание условий для организации работы в 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огороде на окне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составление плана мероприятий по организации детской деятельности.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2. </a:t>
            </a:r>
            <a:r>
              <a:rPr lang="ru-RU" sz="2000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Основной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Проводятся запланированные мероприятия для реализации 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 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(беседы, опыты, эксперименты, творческая деятельность, рассматривание иллюстраций, чтение).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3. </a:t>
            </a:r>
            <a:r>
              <a:rPr lang="ru-RU" sz="2000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Заключительный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Подводятся итоги, подготавливается фотообзор по данной работе, итоговая беседа.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331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artinki.pics/uploads/posts/2021-01/1610818733_41-p-fon-dlya-prezentatsii-po-okruzhayushchemu-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48000" y="1407292"/>
            <a:ext cx="6751608" cy="4356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Ожидаемый результат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дети познакомятся с культурными овощными 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цветочными растениями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 помощью опытнической работы дети получат необходимые условия для роста растений;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 помощью исследовательской работы дети должны будут выявить многообразие и разнообразие посевного 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материала;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 детей будет формироваться бережное отношение к растительному миру.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6503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artinki.pics/uploads/posts/2021-01/1610818733_41-p-fon-dlya-prezentatsii-po-okruzhayushchemu-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32317" y="707366"/>
            <a:ext cx="9437298" cy="5596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этап – 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: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Беседа с родителями 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Огород на окне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обсудить цели и задачи 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сформировать интерес у родителей 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созданию 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условий для реализации 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Консультация для родителей 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Огород на окне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ознакомить родителей по данной теме.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Подбор наглядно дидактических пособий, демонстрационного материала, природного материала, художественной и научной литературы, приобретение необходимого оборудования.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создать условия для реализации 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 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Огород на окне</a:t>
            </a:r>
            <a:r>
              <a:rPr lang="ru-RU" sz="2000" i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этап – </a:t>
            </a:r>
            <a:r>
              <a:rPr lang="ru-RU" sz="2000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основной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Рассматривание книг, иллюстраций о растениях.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вызвать интерес к растениям, желание заботиться о них, углублять и расширять знания о видах растений;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7373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artinki.pics/uploads/posts/2021-01/1610818733_41-p-fon-dlya-prezentatsii-po-okruzhayushchemu-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6595" y="276045"/>
            <a:ext cx="11076317" cy="5643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u="sng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Рассказы </a:t>
            </a:r>
            <a:r>
              <a:rPr lang="ru-RU" sz="2000" dirty="0" err="1" smtClean="0">
                <a:solidFill>
                  <a:srgbClr val="11111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Н.Носова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«Про репку», «Огурцы».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Русские народные 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сказки-</a:t>
            </a:r>
            <a:r>
              <a:rPr lang="ru-RU" sz="2000" i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Репка</a:t>
            </a:r>
            <a:r>
              <a:rPr lang="ru-RU" sz="2000" i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i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Вершки и корешки»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белорусская сказка 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«Пых</a:t>
            </a:r>
            <a:r>
              <a:rPr lang="ru-RU" sz="2000" i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украинская 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сказка 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«Колосок</a:t>
            </a:r>
            <a:r>
              <a:rPr lang="ru-RU" sz="2000" i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татарская 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песенка 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«Мешок»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Ю. </a:t>
            </a:r>
            <a:r>
              <a:rPr lang="ru-RU" sz="2000" dirty="0" err="1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Тувин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«Овощи»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НОД 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«Что мы знаем об овощах»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закрепить представления детей о том, где выращиваются овощи, знания об их свойства, научить строить описательные рассказы на сравнение овощей, строить сложносочиненные предложения.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НОД 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«Труд овощевода и садовода»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закрепить названия овощей и фруктов, правильное использование обобщений (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«овощи»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«фрукты»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закрепить представления о содержании и характере труда овощеводов и садоводов, уточнить знания детей о последовательности работ по выращиванию овощей, об использовании машин и их роли в производстве овощей.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Практическая деятельность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посадка лука, помидоров, 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укропа, цветочной рассады.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вызвать интерес к выращиванию 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садовой и огородной 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культуры.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7209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artinki.pics/uploads/posts/2021-01/1610818733_41-p-fon-dlya-prezentatsii-po-okruzhayushchemu-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7586" y="-483079"/>
            <a:ext cx="11179833" cy="6653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dirty="0" smtClean="0">
              <a:solidFill>
                <a:srgbClr val="111111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dirty="0">
              <a:solidFill>
                <a:srgbClr val="111111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Опыт-наблюдение за ростом овощных растений.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u="sng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учить детей замечать изменения, которые происходят у прорастающих луковиц, помидор, бархатцев, </a:t>
            </a:r>
            <a:r>
              <a:rPr lang="ru-RU" dirty="0" err="1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цинии</a:t>
            </a: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петуний.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Труд в уголке природы.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u="sng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продолжать учить детей правильно строить суждения и делать выводы о создании благоприятных условий </a:t>
            </a:r>
            <a:r>
              <a:rPr lang="ru-RU" i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(воды, света, тепла)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Опыт - наблюдение за ростом лука в благоприятных и неблагоприятных условиях.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u="sng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получить необходимые условия для роста лука </a:t>
            </a:r>
            <a:r>
              <a:rPr lang="ru-RU" i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(свет, вода, тепло)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Дидактическая игра </a:t>
            </a:r>
            <a:r>
              <a:rPr lang="ru-RU" i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«Что сажают в </a:t>
            </a:r>
            <a:r>
              <a:rPr lang="ru-RU" b="1" i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огороде</a:t>
            </a:r>
            <a:r>
              <a:rPr lang="ru-RU" i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u="sng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научить детей классифицировать предметы по определенным признакам (по месту их произрастания, по их применению, развить быстроту мышления, слуховое внимание.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Дидактическая игра </a:t>
            </a:r>
            <a:r>
              <a:rPr lang="ru-RU" i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«Подбери пару»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u="sng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научить детей сравнивать предметы по форме, размеру, цвету и назначению; приучить их сообща выполнять задание.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u="sng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Наблюдения</a:t>
            </a: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i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«Растут ли наши растения»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u="sng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продолжать учить детей замечать изменения в росте и развитии растений.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602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artinki.pics/uploads/posts/2021-01/1610818733_41-p-fon-dlya-prezentatsii-po-okruzhayushchemu-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3298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41872" y="-517585"/>
            <a:ext cx="11197086" cy="7514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dirty="0" smtClean="0">
              <a:solidFill>
                <a:srgbClr val="111111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dirty="0">
              <a:solidFill>
                <a:srgbClr val="111111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dirty="0" smtClean="0">
              <a:solidFill>
                <a:srgbClr val="111111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- заключительный.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Обработка и оформление материалов 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 виде фото презентации.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Анализ результативности.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Беседа с родителями 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Огород на окне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Консультация для родителей 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Огород на </a:t>
            </a:r>
            <a:r>
              <a:rPr lang="ru-RU" sz="2000" b="1" i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окне</a:t>
            </a:r>
            <a:r>
              <a:rPr lang="ru-RU" sz="2000" i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Помощь родителей в приобретении инвентаря, посевного материала.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реализации 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 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Огород на окне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были получены следующие результаты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1. У 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формируется интерес к опытнической и исследовательской деятельности по выращиванию культурных растений в комнатных 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условиях.</a:t>
            </a:r>
            <a:r>
              <a:rPr lang="ru-RU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	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Дети научились ухаживать за растениями и познакомились с условиями их содержания, стали подмечать красоту растительного 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мира.</a:t>
            </a:r>
            <a:r>
              <a:rPr lang="ru-RU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	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У детей сформировалось экологическое представление об овощных 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культурах.</a:t>
            </a:r>
            <a:r>
              <a:rPr lang="ru-RU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	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Дети научились устанавливать последовательность стадий развития растений, связывая изменяющиеся их внешние признаки с определенным периодом 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развития.</a:t>
            </a:r>
            <a:r>
              <a:rPr lang="ru-RU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	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Дети бережнее стали относиться к растительному миру.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723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artinki.pics/uploads/posts/2021-01/1610818733_41-p-fon-dlya-prezentatsii-po-okruzhayushchemu-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11215" y="715565"/>
            <a:ext cx="9126747" cy="529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solidFill>
                <a:srgbClr val="111111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endParaRPr lang="ru-RU" dirty="0">
              <a:solidFill>
                <a:srgbClr val="111111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Перспективы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: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дальнейшем планируем разработать 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 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«Веселая клумба»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Огород на участке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 презентации 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: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Демонстрация родителям, педагогам и ребятам из других 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 огорода на окне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u="sng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Используемая литература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dirty="0" err="1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Зенина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Т. Н. 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«Циклы наблюдений за объектами природы»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Старший дошкольный возраст. Учебно-методическое пособие. – М. : Центр педагогического образования, 2009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Николаева С. Н. Методика экологического воспитания дошкольников. Учебное пособие. -М. : Издательский центр </a:t>
            </a:r>
            <a:r>
              <a:rPr lang="ru-RU" sz="20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«Академия»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2016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Николаева С. Н. Система работы с детьми в </a:t>
            </a:r>
            <a:r>
              <a:rPr lang="ru-RU" sz="20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подготовительной группе детского сада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–М. : МОЗАИКА-СИНТЕЗ, 2010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19376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236</Words>
  <Application>Microsoft Office PowerPoint</Application>
  <PresentationFormat>Произвольный</PresentationFormat>
  <Paragraphs>90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Евросеть</cp:lastModifiedBy>
  <cp:revision>14</cp:revision>
  <dcterms:created xsi:type="dcterms:W3CDTF">2024-02-15T09:53:12Z</dcterms:created>
  <dcterms:modified xsi:type="dcterms:W3CDTF">2024-03-11T15:13:56Z</dcterms:modified>
</cp:coreProperties>
</file>