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0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Тоогой</a:t>
            </a:r>
            <a:r>
              <a:rPr lang="ru-RU" dirty="0" smtClean="0"/>
              <a:t> </a:t>
            </a:r>
            <a:r>
              <a:rPr lang="ru-RU" dirty="0" err="1" smtClean="0"/>
              <a:t>нэрэ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Тоонуудые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зүбөөр бэшэгты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6166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1, 4, 10, 30, 500, 2013.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Даабари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(дүрбэн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класста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һуранаб.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аха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Цырен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арбан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долоон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Солбоной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эгэшэ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дээдэ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һургуулиин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табан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курсада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һурана.</a:t>
            </a: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Асуудалнуудаарнь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хэды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бүлэг болгон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хубаахаар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бэ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Тоогой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нэрэ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6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Юу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тэмдэглэнэб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Асуудалнууд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Тоогой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нэрын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һуури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90192"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Юумэнэй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тоо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 </a:t>
                      </a:r>
                      <a:r>
                        <a:rPr lang="ru-RU" sz="3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дугаарлал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Хэды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</a:p>
                    <a:p>
                      <a:endParaRPr lang="ru-RU" sz="32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3200" smtClean="0">
                          <a:latin typeface="Times New Roman" pitchFamily="18" charset="0"/>
                          <a:cs typeface="Times New Roman" pitchFamily="18" charset="0"/>
                        </a:rPr>
                        <a:t>Хэдыдэхи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Юрын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һууритай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Бүридэмэл һууритай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Таабаринууд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Харгы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дээгүүр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Зургаан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хүлтэ,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Хоёр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тархита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Нэгэ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һүүлтэ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Хэншьеб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юуншьеб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Хатаржа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ябалай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(Мори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унаһан хүн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Тоолоё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Хоёр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эсэгэ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хоёр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хүбүүн загаһа баряа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Загаһаяа тиигээд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зургаа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зургаагаар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хубаан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абаа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Хэды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хүн бэ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Хэды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загаһан бэ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(3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хүн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18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загаһан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788024" y="188640"/>
            <a:ext cx="4104456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Юумэнэй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тоо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юумэнэй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дугаар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60648"/>
            <a:ext cx="2736304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Хэды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Хэдыдэхи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5157192"/>
            <a:ext cx="2880320" cy="12241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Бүридэмэл һууритай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3429000"/>
            <a:ext cx="3312368" cy="129614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Тоогой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нэрын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һуури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55776" y="1844824"/>
            <a:ext cx="3168352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Тоогой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нэрэ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ойлгосо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5301208"/>
            <a:ext cx="2664296" cy="13681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Юрын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һууритай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>
            <a:stCxn id="4" idx="1"/>
          </p:cNvCxnSpPr>
          <p:nvPr/>
        </p:nvCxnSpPr>
        <p:spPr>
          <a:xfrm flipH="1">
            <a:off x="3059832" y="764704"/>
            <a:ext cx="1728192" cy="2738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0"/>
          </p:cNvCxnSpPr>
          <p:nvPr/>
        </p:nvCxnSpPr>
        <p:spPr>
          <a:xfrm flipV="1">
            <a:off x="4211960" y="2924944"/>
            <a:ext cx="0" cy="50405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1"/>
          </p:cNvCxnSpPr>
          <p:nvPr/>
        </p:nvCxnSpPr>
        <p:spPr>
          <a:xfrm>
            <a:off x="1331640" y="1412776"/>
            <a:ext cx="1224136" cy="1008112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3"/>
          </p:cNvCxnSpPr>
          <p:nvPr/>
        </p:nvCxnSpPr>
        <p:spPr>
          <a:xfrm flipH="1">
            <a:off x="5724128" y="1340768"/>
            <a:ext cx="1224136" cy="108012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6" idx="0"/>
          </p:cNvCxnSpPr>
          <p:nvPr/>
        </p:nvCxnSpPr>
        <p:spPr>
          <a:xfrm>
            <a:off x="5724128" y="3861048"/>
            <a:ext cx="1800200" cy="129614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1"/>
          </p:cNvCxnSpPr>
          <p:nvPr/>
        </p:nvCxnSpPr>
        <p:spPr>
          <a:xfrm flipH="1">
            <a:off x="1187624" y="4077072"/>
            <a:ext cx="1368152" cy="122413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155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Тоогой нэрэ </vt:lpstr>
      <vt:lpstr>Тоонуудые зүбөөр бэшэгты.</vt:lpstr>
      <vt:lpstr>Тоогой нэрэ</vt:lpstr>
      <vt:lpstr>Таабаринууд.</vt:lpstr>
      <vt:lpstr>Тоолоё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Тоонуудые зүбөөр бэшэгты.</dc:title>
  <dc:creator>1</dc:creator>
  <cp:lastModifiedBy>Пользователь</cp:lastModifiedBy>
  <cp:revision>17</cp:revision>
  <dcterms:created xsi:type="dcterms:W3CDTF">2013-02-28T06:45:51Z</dcterms:created>
  <dcterms:modified xsi:type="dcterms:W3CDTF">2024-03-11T07:34:28Z</dcterms:modified>
</cp:coreProperties>
</file>