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0" r:id="rId5"/>
    <p:sldId id="259" r:id="rId6"/>
    <p:sldId id="260" r:id="rId7"/>
    <p:sldId id="277" r:id="rId8"/>
    <p:sldId id="282" r:id="rId9"/>
    <p:sldId id="283" r:id="rId10"/>
    <p:sldId id="284" r:id="rId11"/>
    <p:sldId id="278" r:id="rId12"/>
    <p:sldId id="261" r:id="rId13"/>
    <p:sldId id="262" r:id="rId14"/>
    <p:sldId id="263" r:id="rId15"/>
    <p:sldId id="267" r:id="rId16"/>
    <p:sldId id="268" r:id="rId17"/>
    <p:sldId id="264" r:id="rId18"/>
    <p:sldId id="269" r:id="rId19"/>
    <p:sldId id="270" r:id="rId20"/>
    <p:sldId id="271" r:id="rId21"/>
    <p:sldId id="272" r:id="rId22"/>
    <p:sldId id="273" r:id="rId23"/>
    <p:sldId id="281" r:id="rId24"/>
    <p:sldId id="266" r:id="rId25"/>
    <p:sldId id="275" r:id="rId26"/>
    <p:sldId id="274" r:id="rId27"/>
    <p:sldId id="276" r:id="rId28"/>
    <p:sldId id="285" r:id="rId29"/>
    <p:sldId id="286" r:id="rId30"/>
    <p:sldId id="287" r:id="rId31"/>
    <p:sldId id="288" r:id="rId32"/>
    <p:sldId id="25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500166" y="785794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Администратор\Desktop\uchmet_120_60.g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42910" y="142852"/>
            <a:ext cx="571500" cy="2857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file:///\\www.funlib.ru\cimg\2014\102211\3450224&amp;pos=22&amp;rpt=simage" TargetMode="External"/><Relationship Id="rId7" Type="http://schemas.openxmlformats.org/officeDocument/2006/relationships/hyperlink" Target="http://www.inmoment.ru/holidays/day-writing" TargetMode="External"/><Relationship Id="rId2" Type="http://schemas.openxmlformats.org/officeDocument/2006/relationships/hyperlink" Target="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rugosvet.ru/node/33342" TargetMode="External"/><Relationship Id="rId5" Type="http://schemas.openxmlformats.org/officeDocument/2006/relationships/hyperlink" Target="http://www.pechatnyj-dvor.su/%F1%EB%E0%E2%FF%ED%F1%EA%E0%FF-%EF%E8%F1%FC%EC%E5%ED%ED%EE%F1%F2%FC/%E4%E2%E5-%F1%EB%E0%E2%FF%ED%F1%EA%E8%E5-%E0%E7%E1%F3%EA%E8-%EA%E8%F0%E8%EB%EB%E8%F6%E0-%E8-%E3%EB%E0%E3%EE%EB%E8%F6%E0/" TargetMode="External"/><Relationship Id="rId4" Type="http://schemas.openxmlformats.org/officeDocument/2006/relationships/hyperlink" Target="http://godsbay.ru/slavs/runs_slavs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00175"/>
            <a:ext cx="8715436" cy="210027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P22 Kilkenny Pro" pitchFamily="50" charset="0"/>
              </a:rPr>
              <a:t>День славянской </a:t>
            </a:r>
            <a:br>
              <a:rPr lang="ru-RU" sz="6000" b="1" dirty="0" smtClean="0">
                <a:latin typeface="P22 Kilkenny Pro" pitchFamily="50" charset="0"/>
              </a:rPr>
            </a:br>
            <a:r>
              <a:rPr lang="ru-RU" sz="6000" b="1" dirty="0" smtClean="0">
                <a:latin typeface="P22 Kilkenny Pro" pitchFamily="50" charset="0"/>
              </a:rPr>
              <a:t>письменности и культуры</a:t>
            </a:r>
            <a:endParaRPr lang="ru-RU" sz="6000" b="1" dirty="0">
              <a:latin typeface="P22 Kilkenny Pro" pitchFamily="50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105400"/>
            <a:ext cx="4057656" cy="1109682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Смирнова Н.Н. 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24 мая 863 года в Болгарии Кирилл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объявили о создании алфавита. Славянская азбука была составлена на основе греческой.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telegraf.com.ua/files/2015/11/image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7929618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21537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Братья использовали новую азбуку для перевода на славянский язык греческих религиозных текстов. Кирилл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перевели на славянский язык Остромирово Евангелие, Апостол и Псалтырь.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7890" name="Picture 2" descr="http://tolmatskaya.com.ua/images/1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00306"/>
            <a:ext cx="6143668" cy="4205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5"/>
          <p:cNvSpPr txBox="1">
            <a:spLocks/>
          </p:cNvSpPr>
          <p:nvPr/>
        </p:nvSpPr>
        <p:spPr>
          <a:xfrm>
            <a:off x="571472" y="357166"/>
            <a:ext cx="8001057" cy="1428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Попробуйте восстановить разговор двух братьев.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(работа в группах).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как они создавали славянскую азбуку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какие символы использовали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чём и чем писали </a:t>
            </a:r>
          </a:p>
        </p:txBody>
      </p:sp>
      <p:pic>
        <p:nvPicPr>
          <p:cNvPr id="18434" name="Picture 2" descr="http://www.megatour.cz/uploads/images/pic_S_S_SS%20Cyril%20and%20Methodius%20%28illumination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00372"/>
            <a:ext cx="7929618" cy="3652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Древнейшие дошедшие до нас славянские письменные памятники выполнены двумя значительно различающимися азбуками - глаголицей и кириллицей.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14818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Название «глаголица» образовано от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глаголъ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- «слово», «речь». По алфавитному составу глаголица почти полностью совпадала с кириллицей, но резко отличалась от неё формой букв.  Существует предположение, что эта азбука была создана Кириллом (в миру- Константин).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900igr.net/datai/istorija/Istorija-pismennosti/0012-014-Kirillitsa-i-glagolit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21754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истратор\Desktop\glagolic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Глаголические тексты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de.academic.ru/pictures/dewiki/71/Glagoljica_Zagreb_Kathedr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214422"/>
            <a:ext cx="407196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dic.academic.ru/pictures/wiki/files/67/Codex_Assemanianus_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214422"/>
            <a:ext cx="3982364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Прочитайте название текста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avocation-day.ru/uploads/images/jan_marti_moli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92961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Напишите  небольшое письмо другу, используя глаголицу (работа в парах)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dic.academic.ru/pictures/wiki/files/71/Glagolic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Кириллица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otvet.imgsmail.ru/download/37088917_4af140113b4e75524925c281603b0451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1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Кириллический текст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promacedonia.org/cejtlin/gal/cejtlin_8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8001056" cy="5355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Подумайте, почему праздник так называется?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3786214" cy="428628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славянской письменности и культуры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(День святых Кирилла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Мефодия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- российское название праздника, приуроченного ко дню памяти святых равноапостольных братьев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Мифодия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Кирилла.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slon.ru/upload/iblock/a70/a702b36b1dff9d24e5218d2749c1ab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000240"/>
            <a:ext cx="478634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Напишите  небольшое письмо другу, используя кириллицу (работа в парах)</a:t>
            </a:r>
            <a:endParaRPr lang="ru-RU" sz="3600" dirty="0"/>
          </a:p>
        </p:txBody>
      </p:sp>
      <p:pic>
        <p:nvPicPr>
          <p:cNvPr id="27650" name="Picture 2" descr="https://otvet.imgsmail.ru/download/37088917_4af140113b4e75524925c281603b0451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Посмотрите на оба письма и сравните их.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Какой алфавит лежит в основе русского языка?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(работа в группах).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www.samoistina.com/2/kirilica/Kirilica-glagol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Игровая минутка</a:t>
            </a:r>
            <a:endParaRPr lang="ru-RU" dirty="0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1285860"/>
            <a:ext cx="8143932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Запоминайте, как называются по 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славянски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части нашего тела.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Повторяйте и показывайте за мной.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 (голова)                  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 (рот)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 (лоб)                        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рамена (плечи)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очи (глаза)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длань (ладонь) 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вежды (веки)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десница (правая рука) 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ланиты (щеки)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шуйца (левая рука)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 (шея)</a:t>
            </a:r>
            <a:r>
              <a:rPr kumimoji="0" lang="ru-RU" sz="2800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персты (пальцы)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 о том, какая из этих азбук является древнейшей, окончательно не решён, однако большинство исследователей считают, что Кириллом была создана глаголица, в то время как кириллица имеет более позднее происхождение.</a:t>
            </a:r>
            <a:endParaRPr lang="ru-RU" sz="2800" dirty="0"/>
          </a:p>
        </p:txBody>
      </p:sp>
      <p:pic>
        <p:nvPicPr>
          <p:cNvPr id="3" name="Picture 2" descr="http://900igr.net/datai/istorija/Istorija-pismennosti/0012-014-Kirillitsa-i-glagolit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71810"/>
            <a:ext cx="821754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143248"/>
            <a:ext cx="4572032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 Древнейшие глаголические рукописи происходят из тех областей, где работали Кирилл 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(Моравия). Древнейшие кириллические тексты написаны на востоке Балканского полуострова, где не было влияния братьев.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Глаголические памятники старше по языку.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pic>
        <p:nvPicPr>
          <p:cNvPr id="1026" name="Picture 2" descr="http://stat17.privet.ru/lr/0916bdbec0a8595fac02340220cf232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628" y="571480"/>
            <a:ext cx="3945144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429000"/>
            <a:ext cx="385765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 В кириллических текстах встречаются ошибки, свидетельствующие о том, что текст переписан с глаголического оригинала. Какие-либо свидетельства о том, что глаголические рукописи могли переписываться с кириллических, отсутствуют.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http://agios.com.ua/wp-content/uploads/2014/09/KiriloMefod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571480"/>
            <a:ext cx="4213766" cy="6048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Пергамент – писчий материал Средневековья – был достаточно дорогим, поэтому нередко прибегали к записи нового текста в старой книге. Старый текст смывался или соскабливался, на его месте записывался новый. Такие рукописи называются палимпсестами. Известно несколько палимпсестов, где кириллический текст написан по смытой глаголице, а глаголических текстов, написанных по смытой кириллице, нет.</a:t>
            </a:r>
            <a:endParaRPr lang="ru-RU" sz="2400" dirty="0"/>
          </a:p>
        </p:txBody>
      </p:sp>
      <p:pic>
        <p:nvPicPr>
          <p:cNvPr id="33794" name="Picture 2" descr="http://www.portraitbydesdunes.com/saint-cyril-and-methodius-7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357166"/>
            <a:ext cx="3929090" cy="6192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Викторина.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Учащиеся делятся  на 2 команды (название команд – по буквам кириллицы).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28596" y="1714488"/>
            <a:ext cx="635798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1.Кто создал славянскую азбуку?</a:t>
            </a:r>
            <a:endParaRPr lang="ru-RU" sz="2800" i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2.Какой год считается годом возникновения славянского письма и книжного дела?  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3.Почему Кирилла 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Мефодия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называют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Солунскими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братьями»?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4.Какое имя в миру до монашеского пострига  носил Кирилл?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5.Кто был старшим братом: Кирилл или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Мефодий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1785926"/>
            <a:ext cx="3230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Кирилл и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Мефодий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3000372"/>
            <a:ext cx="1308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863 год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390" y="4357694"/>
            <a:ext cx="6786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 рождения братьев город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Солунь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5214950"/>
            <a:ext cx="2286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Константин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6000768"/>
            <a:ext cx="1658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Мефодий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642918"/>
            <a:ext cx="721523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6.Кто из братьев был библиотекарем, а кто воином? </a:t>
            </a: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7.Как называли Кирилла за ум и прилежание? 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8.Какая азбука старше: кириллица или глаголица?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9.К какому алфавиту восходит кириллица?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10.Какую книгу первой перевели братья на славянский язык?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500174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Кирилл – библиотекарь,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военачальник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2285992"/>
            <a:ext cx="1639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Философ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3214686"/>
            <a:ext cx="1814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Глаголица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071942"/>
            <a:ext cx="3904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греческому алфавиту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5214950"/>
            <a:ext cx="4058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Остромирово Евангелие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Сегодня мы ведём разговор о письменности, о книгах, о буквах. И я предлагаю вам вспомнить  народную мудрость о книгах, грамоте, учении, которая выражается, прежде всего, в пословицах, поговорках, крылатых фразах (если вы затрудняетесь, то можете найти подсказки в книгах, которые лежат на столах).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1500174"/>
            <a:ext cx="9015418" cy="250033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P22 Kilkenny Pro" pitchFamily="50" charset="0"/>
              </a:rPr>
              <a:t>Молодцы</a:t>
            </a:r>
            <a:r>
              <a:rPr lang="ru-RU" sz="8800" b="1" dirty="0" smtClean="0">
                <a:latin typeface="Amadeus" pitchFamily="2" charset="0"/>
              </a:rPr>
              <a:t>!</a:t>
            </a:r>
            <a:endParaRPr lang="ru-RU" sz="8800" b="1" dirty="0">
              <a:latin typeface="Amadeu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P22 Kilkenny Pro" pitchFamily="50" charset="0"/>
              </a:rPr>
              <a:t>Спасибо за внимание.</a:t>
            </a:r>
            <a:endParaRPr lang="ru-RU" sz="6000" b="1" dirty="0">
              <a:latin typeface="P22 Kilkenny Pro" pitchFamily="5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используемой литературы: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https://ru.wikipedia.org/wiki/%D0%94%D0%B5%D0%BD%D1%8C_%D1%81%D0%BB%D0%B0%D0%B2%D1%8F%D0%BD%D1%81%D0%BA%D0%BE%D0%B9_%D0%BF%D0%B8%D1%81%D1%8C%D0%BC%D0%B5%D0%BD%D0%BD%D0%BE%D1%81%D1%82%D0%B8_%D0%B8_%D0%BA%D1%83%D0%BB%D1%8C%D1%82%D1%83%D1%80%D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1%8B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s://yandex.ru/images/search?p=3&amp;text=%D0%BA%D0%B8%D1%80%D0%B8%D0%BB%D0%BB%20%D0%B8%20%D0%BC%D0%B5%D1%84%D0%BE%D0%B4%D0%B8%D0%B9%20%D0%BA%D0%BB%D0%B8%D0%BF%D0%B0%D1%80%D1%82&amp;img_url=http%3A%2F%2Fnovostipmr.com%2Fsites%2Fdefault%2Ffiles%2Ffield%2Fimage%2F201212%2F85-12-12.jpg&amp;pos=114&amp;rpt=simage&amp;_=1456050594748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https://yandex.ru/images/search?text=%D1%80%D1%83%D0%BD%D0%B8%D1%86%D0%B0%20%D1%81%D0%BB%D0%B0%D0%B2%D1%8F%D0%BD%D1%81%D0%BA%D0%BE%D0%B5%20%D1%80%D1%83%D0%BD%D0%B8%D1%87%D0%B5%D1%81%D0%BA%D0%BE%D0%B5%20%D0%BF%D0%B8%D1%81%D1%8C%D0%BC%D0%BE&amp;img_url=http%3A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%2F%2Fwww.funlib.ru%2Fcimg%2F2014%2F102211%2F3450224&amp;pos=22&amp;rpt=simage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http://godsbay.ru/slavs/runs_slavs.html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http://www.pechatnyj-dvor.su/%F1%EB%E0%E2%FF%ED%F1%EA%E0%FF-%EF%E8%F1%FC%EC%E5%ED%ED%EE%F1%F2%FC/%E4%E2%E5-%F1%EB%E0%E2%FF%ED%F1%EA%E8%E5-%E0%E7%E1%F3%EA%E8-%EA%E8%F0%E8%EB%EB%E8%F6%E0-%E8-%E3%EB%E0%E3%EE%EB%E8%F6%E0/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http://www.krugosvet.ru/node/33342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http://www.inmoment.ru/holidays/day-writing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Ученье – свет, а не ученье - тьма.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 живи –век учись.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Тяжело в ученье - легко в бою.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000108"/>
            <a:ext cx="8715436" cy="8683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Было такое время, когда наши предки славяне не знали букв. Но на существование y них pyнического письма указывают многие археологические данные (например находки керамики с фрагментами надписей, связанные со славянами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датиpyемые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I-IV веками н.э.). Знаки на этих находках были определены как следы письменности.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2050" name="Picture 2" descr="http://www.funlib.ru/cimg/2014/102211/34502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43182"/>
            <a:ext cx="8667750" cy="3752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571472" y="642918"/>
            <a:ext cx="8143905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Братья Кирилл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родом из Византии, святые равноапостольные братья, принесли на Русь письменность и создали первую азбуку, используемую нами по сей день.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nsk.sibnovosti.ru/pictures/0144/3025/v_novosibirske_otkryvayutsya_kirillo_mefodievskie_chte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85992"/>
            <a:ext cx="664373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14356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Братья Кирилл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выросли в знатной семье, жившей в греческом городе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Солуни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 старшим из семи братьев, Константин - самым младшим.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 в военном звании и являлся правителем в одном из подчинённых Византийской империи славянских княжеств.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sv-nikolay.ru/media/k2/items/cache/aa5045f13216477abf2a0e16a08acd59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28604"/>
            <a:ext cx="3916359" cy="5832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214422"/>
            <a:ext cx="4000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Константин учился у лучших учителей Константинополя и в совершенстве постиг все науки своего времени и многие языки, получив за свой ум и выдающиеся познания прозвание Философ.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cs412127.vk.me/v412127619/9d99/UYn_wd5hMB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571480"/>
            <a:ext cx="4462461" cy="5753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435771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Константина ожидала блестящая карьера при императорском дворе, богатство и женитьба на знатной красивой девушке. Но он предпочел удалиться в монастырь на гору Олимп 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Мефодию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брату своему, чтобы беспрестанно творить молитву и заниматься благочестивыми размышлениями.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s41.radikal.ru/i091/1005/95/2007bbea29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28604"/>
            <a:ext cx="4143404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658</Words>
  <Application>Microsoft Office PowerPoint</Application>
  <PresentationFormat>Экран (4:3)</PresentationFormat>
  <Paragraphs>79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Amadeus</vt:lpstr>
      <vt:lpstr>Arial</vt:lpstr>
      <vt:lpstr>Calibri</vt:lpstr>
      <vt:lpstr>P22 Kilkenny Pro</vt:lpstr>
      <vt:lpstr>Times New Roman</vt:lpstr>
      <vt:lpstr>Wingdings</vt:lpstr>
      <vt:lpstr>Тема Office</vt:lpstr>
      <vt:lpstr>День славянской  письменности и культуры</vt:lpstr>
      <vt:lpstr>Подумайте, почему праздник так называется?</vt:lpstr>
      <vt:lpstr>Сегодня мы ведём разговор о письменности, о книгах, о буквах. И я предлагаю вам вспомнить  народную мудрость о книгах, грамоте, учении, которая выражается, прежде всего, в пословицах, поговорках, крылатых фразах (если вы затрудняетесь, то можете найти подсказки в книгах, которые лежат на столах).</vt:lpstr>
      <vt:lpstr>Презентация PowerPoint</vt:lpstr>
      <vt:lpstr>Было такое время, когда наши предки славяне не знали букв. Но на существование y них pyнического письма указывают многие археологические данные (например находки керамики с фрагментами надписей, связанные со славянами и датиpyемые I-IV веками н.э.). Знаки на этих находках были определены как следы письменности. </vt:lpstr>
      <vt:lpstr>Братья Кирилл и Мефодий, родом из Византии, святые равноапостольные братья, принесли на Русь письменность и создали первую азбуку, используемую нами по сей день.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Глаголические тексты</vt:lpstr>
      <vt:lpstr>Прочитайте название текста</vt:lpstr>
      <vt:lpstr>Напишите  небольшое письмо другу, используя глаголицу (работа в парах)</vt:lpstr>
      <vt:lpstr>Кириллица</vt:lpstr>
      <vt:lpstr>Кириллический текст</vt:lpstr>
      <vt:lpstr>Напишите  небольшое письмо другу, используя кириллицу (работа в парах)</vt:lpstr>
      <vt:lpstr>Посмотрите на оба письма и сравните их.  Какой алфавит лежит в основе русского языка?   (работа в группах).</vt:lpstr>
      <vt:lpstr>Презентация PowerPoint</vt:lpstr>
      <vt:lpstr>Игровая минутка</vt:lpstr>
      <vt:lpstr>Вопрос о том, какая из этих азбук является древнейшей, окончательно не решён, однако большинство исследователей считают, что Кириллом была создана глаголица, в то время как кириллица имеет более позднее происхождение.</vt:lpstr>
      <vt:lpstr>1. Древнейшие глаголические рукописи происходят из тех областей, где работали Кирилл и Мефодий (Моравия). Древнейшие кириллические тексты написаны на востоке Балканского полуострова, где не было влияния братьев. 2. Глаголические памятники старше по языку. </vt:lpstr>
      <vt:lpstr>3. В кириллических текстах встречаются ошибки, свидетельствующие о том, что текст переписан с глаголического оригинала. Какие-либо свидетельства о том, что глаголические рукописи могли переписываться с кириллических, отсутствуют.  </vt:lpstr>
      <vt:lpstr>Презентация PowerPoint</vt:lpstr>
      <vt:lpstr>Викторина.  Учащиеся делятся  на 2 команды (название команд – по буквам кириллицы).</vt:lpstr>
      <vt:lpstr>Презентация PowerPoint</vt:lpstr>
      <vt:lpstr>Молодцы!</vt:lpstr>
      <vt:lpstr>Спасибо за внимание.</vt:lpstr>
      <vt:lpstr>Список используемой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RePack by Diakov</cp:lastModifiedBy>
  <cp:revision>64</cp:revision>
  <dcterms:created xsi:type="dcterms:W3CDTF">2016-02-21T09:40:22Z</dcterms:created>
  <dcterms:modified xsi:type="dcterms:W3CDTF">2024-03-10T19:26:17Z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1400746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