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7" r:id="rId3"/>
    <p:sldId id="268" r:id="rId4"/>
    <p:sldId id="269" r:id="rId5"/>
    <p:sldId id="266" r:id="rId6"/>
    <p:sldId id="264" r:id="rId7"/>
    <p:sldId id="265" r:id="rId8"/>
    <p:sldId id="270" r:id="rId9"/>
    <p:sldId id="271" r:id="rId10"/>
    <p:sldId id="273" r:id="rId11"/>
    <p:sldId id="263" r:id="rId12"/>
    <p:sldId id="274" r:id="rId13"/>
    <p:sldId id="257" r:id="rId14"/>
    <p:sldId id="258" r:id="rId15"/>
    <p:sldId id="259" r:id="rId16"/>
    <p:sldId id="260" r:id="rId17"/>
    <p:sldId id="261" r:id="rId18"/>
    <p:sldId id="262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19E00-752F-468A-9937-2B26E9A26AE6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756B9-B95C-4263-B5BC-DF9EA2489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9006C-E2D7-4B5A-83FC-002E8A03F76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7C82-DC21-4B0C-8079-182F86D99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4 </a:t>
            </a:r>
            <a:r>
              <a:rPr lang="ru-RU" b="1" dirty="0" smtClean="0">
                <a:solidFill>
                  <a:srgbClr val="C00000"/>
                </a:solidFill>
              </a:rPr>
              <a:t>класс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Тема: </a:t>
            </a:r>
            <a:r>
              <a:rPr lang="ru-RU" b="1" u="sng" dirty="0" smtClean="0">
                <a:solidFill>
                  <a:srgbClr val="FF0000"/>
                </a:solidFill>
              </a:rPr>
              <a:t>Национальные костюмы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511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УМК Английский в фокусе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Модуль 8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Урок 63 (16 </a:t>
            </a:r>
            <a:r>
              <a:rPr lang="en-US" b="1" dirty="0" smtClean="0">
                <a:solidFill>
                  <a:srgbClr val="0070C0"/>
                </a:solidFill>
              </a:rPr>
              <a:t>b), </a:t>
            </a:r>
            <a:r>
              <a:rPr lang="ru-RU" b="1" dirty="0" smtClean="0">
                <a:solidFill>
                  <a:srgbClr val="0070C0"/>
                </a:solidFill>
              </a:rPr>
              <a:t>стр.128-129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b="1" dirty="0" smtClean="0">
                <a:solidFill>
                  <a:srgbClr val="C00000"/>
                </a:solidFill>
              </a:rPr>
              <a:t>          Let’s rest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Stand up and look around,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Shake your head and turn around,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Stamp your feet upon the ground,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Clap your hands and then sit down.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Stand up and look around,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Shake your head and turn around,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Stamp your feet upon the ground,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Clap your hands and then sit down.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rgbClr val="C00000"/>
                </a:solidFill>
              </a:rPr>
              <a:t>Countries and costumes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GL000512370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800897"/>
            <a:ext cx="1857388" cy="1723612"/>
          </a:xfrm>
          <a:prstGeom prst="rect">
            <a:avLst/>
          </a:prstGeom>
          <a:noFill/>
        </p:spPr>
      </p:pic>
      <p:pic>
        <p:nvPicPr>
          <p:cNvPr id="1027" name="Picture 3" descr="C:\Users\User\Downloads\0724451fe2d446bd2fa77f54b02c2567--lap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928802"/>
            <a:ext cx="2928958" cy="3479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There ‘re a lot of costumes around the world.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sz="3600" b="1" dirty="0" smtClean="0">
                <a:solidFill>
                  <a:srgbClr val="FF0000"/>
                </a:solidFill>
              </a:rPr>
              <a:t>This costume is from Italy. It’s very nice. The girl is wearing a black skirt, a white blouse and  dark shoes. There are a lot of flowers on her costume.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User\Downloads\итальянский костю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428736"/>
            <a:ext cx="1785950" cy="2303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326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85860"/>
            <a:ext cx="2116667" cy="307920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85918" y="5000636"/>
            <a:ext cx="2448272" cy="6926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India</a:t>
            </a:r>
            <a:endParaRPr lang="ru-RU" sz="4400" b="1" dirty="0"/>
          </a:p>
        </p:txBody>
      </p:sp>
      <p:pic>
        <p:nvPicPr>
          <p:cNvPr id="1028" name="Picture 4" descr="C:\Users\User\Downloads\326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785926"/>
            <a:ext cx="2143140" cy="321471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786446" y="5286388"/>
            <a:ext cx="1944216" cy="620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Japan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ownloads\Kostyumy_narodov_mira_v_kartinkah_dlya_detey_29_02123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643050"/>
            <a:ext cx="2357454" cy="359276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15616" y="332656"/>
            <a:ext cx="2376264" cy="5817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Greece</a:t>
            </a:r>
            <a:endParaRPr lang="ru-RU" sz="4400" b="1" dirty="0"/>
          </a:p>
        </p:txBody>
      </p:sp>
      <p:pic>
        <p:nvPicPr>
          <p:cNvPr id="2051" name="Picture 3" descr="C:\Users\User\Downloads\Kostyumy_narodov_mira_v_kartinkah_dlya_detey_49_021232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643050"/>
            <a:ext cx="2428892" cy="357628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43570" y="5572140"/>
            <a:ext cx="2808312" cy="620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Mexico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ownloads\slide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58584"/>
            <a:ext cx="2643206" cy="305110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5357826"/>
            <a:ext cx="2232248" cy="620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Russia</a:t>
            </a:r>
            <a:endParaRPr lang="ru-RU" sz="4400" b="1" dirty="0"/>
          </a:p>
        </p:txBody>
      </p:sp>
      <p:pic>
        <p:nvPicPr>
          <p:cNvPr id="3075" name="Picture 3" descr="C:\Users\User\Downloads\Исп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785926"/>
            <a:ext cx="2214578" cy="318040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29388" y="5429264"/>
            <a:ext cx="1547664" cy="5486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Spain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000240"/>
            <a:ext cx="1336765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14546" y="5643578"/>
            <a:ext cx="2232248" cy="6926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Scotland</a:t>
            </a:r>
            <a:endParaRPr lang="ru-RU" sz="4400" b="1" dirty="0"/>
          </a:p>
        </p:txBody>
      </p:sp>
      <p:pic>
        <p:nvPicPr>
          <p:cNvPr id="4100" name="Picture 4" descr="C:\Users\User\Downloads\animation-arab-family-ancient-clothes-vector-illustration-63558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785926"/>
            <a:ext cx="2214578" cy="287041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072198" y="5143512"/>
            <a:ext cx="2016224" cy="6926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Turkey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ownloads\d8f9bd8ba0bdbcde8ef3a30abddf1a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9" y="1362738"/>
            <a:ext cx="2143140" cy="348950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43042" y="5214950"/>
            <a:ext cx="2016224" cy="620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Poland</a:t>
            </a:r>
            <a:endParaRPr lang="ru-RU" sz="4400" b="1" dirty="0"/>
          </a:p>
        </p:txBody>
      </p:sp>
      <p:pic>
        <p:nvPicPr>
          <p:cNvPr id="5123" name="Picture 3" descr="C:\Users\User\Downloads\d6a8829d493d1831dd663f5a811ff1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000240"/>
            <a:ext cx="2000264" cy="30484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857884" y="5572140"/>
            <a:ext cx="2880320" cy="6926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Portugal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ownloads\итальян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785926"/>
            <a:ext cx="2286016" cy="329785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71604" y="5214950"/>
            <a:ext cx="2411760" cy="620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Italy</a:t>
            </a:r>
            <a:endParaRPr lang="ru-RU" sz="4400" b="1" dirty="0"/>
          </a:p>
        </p:txBody>
      </p:sp>
      <p:pic>
        <p:nvPicPr>
          <p:cNvPr id="6147" name="Picture 3" descr="C:\Users\User\Downloads\вьетна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857364"/>
            <a:ext cx="2071702" cy="326166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929322" y="5357826"/>
            <a:ext cx="1907704" cy="5486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China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Look and match the costume to the country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6076235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>
            <a:off x="1331640" y="2204864"/>
            <a:ext cx="288032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059832" y="2276872"/>
            <a:ext cx="72008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4572000" y="3140968"/>
            <a:ext cx="100811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4860032" y="5085184"/>
            <a:ext cx="244827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195736" y="4437112"/>
            <a:ext cx="2016224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4932040" y="2348880"/>
            <a:ext cx="3312368" cy="3456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Let’s say the rhyme.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Listen! Somebody is knocking on the door.</a:t>
            </a:r>
          </a:p>
          <a:p>
            <a:pPr>
              <a:buNone/>
            </a:pP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Who’s there? -  It’s your brother Joe.</a:t>
            </a:r>
            <a:endParaRPr lang="ru-RU" sz="3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Thank you for your work!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b="1" dirty="0" smtClean="0">
                <a:solidFill>
                  <a:srgbClr val="FF0000"/>
                </a:solidFill>
              </a:rPr>
              <a:t>Good bye!</a:t>
            </a:r>
          </a:p>
          <a:p>
            <a:pPr algn="ctr">
              <a:buNone/>
            </a:pPr>
            <a:r>
              <a:rPr lang="en-US" sz="8000" b="1" dirty="0" smtClean="0">
                <a:solidFill>
                  <a:srgbClr val="0070C0"/>
                </a:solidFill>
              </a:rPr>
              <a:t>See you tomorrow!</a:t>
            </a:r>
            <a:endParaRPr lang="ru-RU" sz="8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Read and complete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The sun is so bright today! I’ll take my 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____.</a:t>
            </a:r>
          </a:p>
          <a:p>
            <a:pPr marL="514350" indent="-514350">
              <a:buNone/>
            </a:pPr>
            <a:r>
              <a:rPr lang="en-US" b="1" dirty="0" smtClean="0"/>
              <a:t> 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It’ll be rainy and cold tomorrow. I’m going to wear </a:t>
            </a:r>
            <a:r>
              <a:rPr lang="en-US" b="1" dirty="0" smtClean="0">
                <a:solidFill>
                  <a:srgbClr val="FF0000"/>
                </a:solidFill>
              </a:rPr>
              <a:t>j</a:t>
            </a:r>
            <a:r>
              <a:rPr lang="en-US" b="1" dirty="0" smtClean="0"/>
              <a:t>______ and </a:t>
            </a:r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b="1" dirty="0" smtClean="0"/>
              <a:t>______.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1026" name="Picture 2" descr="C:\Users\User\Downloads\35192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572008"/>
            <a:ext cx="1857356" cy="1346186"/>
          </a:xfrm>
          <a:prstGeom prst="rect">
            <a:avLst/>
          </a:prstGeom>
          <a:noFill/>
        </p:spPr>
      </p:pic>
      <p:pic>
        <p:nvPicPr>
          <p:cNvPr id="1027" name="Picture 3" descr="C:\Users\User\Downloads\013labgi0l1242504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1" y="5136492"/>
            <a:ext cx="1071570" cy="1292879"/>
          </a:xfrm>
          <a:prstGeom prst="rect">
            <a:avLst/>
          </a:prstGeom>
          <a:noFill/>
        </p:spPr>
      </p:pic>
      <p:pic>
        <p:nvPicPr>
          <p:cNvPr id="1028" name="Picture 4" descr="C:\Users\User\Downloads\GL000494381oHS5169_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071942"/>
            <a:ext cx="1344212" cy="13371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2204864"/>
            <a:ext cx="2016224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sunglasses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3933056"/>
            <a:ext cx="1368152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jeans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3933056"/>
            <a:ext cx="151216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boots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Read and complete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I want to bye a 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_______</a:t>
            </a:r>
            <a:r>
              <a:rPr lang="ru-RU" b="1" dirty="0" smtClean="0"/>
              <a:t> </a:t>
            </a:r>
            <a:r>
              <a:rPr lang="en-US" b="1" dirty="0" smtClean="0"/>
              <a:t> and </a:t>
            </a:r>
            <a:r>
              <a:rPr lang="en-US" b="1" dirty="0" smtClean="0">
                <a:solidFill>
                  <a:srgbClr val="FF0000"/>
                </a:solidFill>
              </a:rPr>
              <a:t>f</a:t>
            </a:r>
            <a:r>
              <a:rPr lang="en-US" b="1" dirty="0" smtClean="0"/>
              <a:t>_____    I am going to go to the seaside.</a:t>
            </a:r>
            <a:endParaRPr lang="ru-RU" b="1" dirty="0" smtClean="0"/>
          </a:p>
          <a:p>
            <a:pPr marL="514350" indent="-514350">
              <a:buNone/>
            </a:pPr>
            <a:endParaRPr lang="en-US" b="1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We’re going to go camping. We have to take a </a:t>
            </a:r>
            <a:r>
              <a:rPr lang="en-US" b="1" dirty="0" smtClean="0">
                <a:solidFill>
                  <a:srgbClr val="FF0000"/>
                </a:solidFill>
              </a:rPr>
              <a:t>t</a:t>
            </a:r>
            <a:r>
              <a:rPr lang="en-US" b="1" dirty="0" smtClean="0"/>
              <a:t>_____ and a 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_______   </a:t>
            </a:r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b="1" dirty="0" smtClean="0"/>
              <a:t>_____..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User\Downloads\19135379-aEVnbOa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643446"/>
            <a:ext cx="1428728" cy="1519003"/>
          </a:xfrm>
          <a:prstGeom prst="rect">
            <a:avLst/>
          </a:prstGeom>
          <a:noFill/>
        </p:spPr>
      </p:pic>
      <p:pic>
        <p:nvPicPr>
          <p:cNvPr id="4" name="Picture 2" descr="C:\Users\User\Downloads\lasty-rezinovye-be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500570"/>
            <a:ext cx="1000132" cy="1482910"/>
          </a:xfrm>
          <a:prstGeom prst="rect">
            <a:avLst/>
          </a:prstGeom>
          <a:noFill/>
        </p:spPr>
      </p:pic>
      <p:pic>
        <p:nvPicPr>
          <p:cNvPr id="1027" name="Picture 3" descr="C:\Users\User\Downloads\17012967_spalnik-outwell-campion-lux-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643446"/>
            <a:ext cx="1555676" cy="15174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35896" y="1700808"/>
            <a:ext cx="1728192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swimsuit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1700808"/>
            <a:ext cx="1512168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flippers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3861048"/>
            <a:ext cx="1224136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tent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933056"/>
            <a:ext cx="1656184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sleeping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3861048"/>
            <a:ext cx="1274440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bag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User\Downloads\kisspng-tent-vector-graphics-image-drawing-illustration-5cb9c494b23856.563986591555678356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786322"/>
            <a:ext cx="1214446" cy="1082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Question words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I keep six honest serving men.</a:t>
            </a:r>
          </a:p>
          <a:p>
            <a:pPr>
              <a:buNone/>
            </a:pPr>
            <a:r>
              <a:rPr lang="en-US" sz="3600" b="1" dirty="0" smtClean="0"/>
              <a:t>They taught me all I knew,</a:t>
            </a:r>
          </a:p>
          <a:p>
            <a:pPr>
              <a:buNone/>
            </a:pPr>
            <a:r>
              <a:rPr lang="en-US" sz="3600" b="1" dirty="0" smtClean="0"/>
              <a:t>Their names are: </a:t>
            </a:r>
            <a:r>
              <a:rPr lang="en-US" sz="3600" b="1" dirty="0" smtClean="0">
                <a:solidFill>
                  <a:srgbClr val="FF0000"/>
                </a:solidFill>
              </a:rPr>
              <a:t>What</a:t>
            </a:r>
            <a:r>
              <a:rPr lang="en-US" sz="3600" b="1" dirty="0" smtClean="0"/>
              <a:t> and </a:t>
            </a:r>
            <a:r>
              <a:rPr lang="en-US" sz="3600" b="1" dirty="0" smtClean="0">
                <a:solidFill>
                  <a:srgbClr val="FF0000"/>
                </a:solidFill>
              </a:rPr>
              <a:t>Why</a:t>
            </a:r>
            <a:r>
              <a:rPr lang="en-US" sz="3600" b="1" dirty="0" smtClean="0"/>
              <a:t> and </a:t>
            </a:r>
            <a:r>
              <a:rPr lang="en-US" sz="3600" b="1" dirty="0" smtClean="0">
                <a:solidFill>
                  <a:srgbClr val="FF0000"/>
                </a:solidFill>
              </a:rPr>
              <a:t>When</a:t>
            </a:r>
          </a:p>
          <a:p>
            <a:pPr>
              <a:buNone/>
            </a:pPr>
            <a:r>
              <a:rPr lang="en-US" sz="3600" b="1" dirty="0" smtClean="0"/>
              <a:t>And </a:t>
            </a:r>
            <a:r>
              <a:rPr lang="en-US" sz="3600" b="1" dirty="0" smtClean="0">
                <a:solidFill>
                  <a:srgbClr val="FF0000"/>
                </a:solidFill>
              </a:rPr>
              <a:t>How</a:t>
            </a:r>
            <a:r>
              <a:rPr lang="en-US" sz="3600" b="1" dirty="0" smtClean="0"/>
              <a:t> and </a:t>
            </a:r>
            <a:r>
              <a:rPr lang="en-US" sz="3600" b="1" dirty="0" smtClean="0">
                <a:solidFill>
                  <a:srgbClr val="FF0000"/>
                </a:solidFill>
              </a:rPr>
              <a:t>Where</a:t>
            </a:r>
            <a:r>
              <a:rPr lang="en-US" sz="3600" b="1" dirty="0" smtClean="0"/>
              <a:t> and </a:t>
            </a:r>
            <a:r>
              <a:rPr lang="en-US" sz="3600" b="1" dirty="0" smtClean="0">
                <a:solidFill>
                  <a:srgbClr val="FF0000"/>
                </a:solidFill>
              </a:rPr>
              <a:t>Who</a:t>
            </a:r>
            <a:r>
              <a:rPr lang="en-US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Question words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Есть у меня шестёрка слуг,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Проворных, удалых.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 всё, что вижу я вокруг, -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Всё знаю я от них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Они по знаку моему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Являются в нужде.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Зовут их: </a:t>
            </a:r>
            <a:r>
              <a:rPr lang="ru-RU" b="1" dirty="0" smtClean="0">
                <a:solidFill>
                  <a:srgbClr val="C00000"/>
                </a:solidFill>
              </a:rPr>
              <a:t>Как</a:t>
            </a:r>
            <a:r>
              <a:rPr lang="ru-RU" b="1" dirty="0" smtClean="0">
                <a:solidFill>
                  <a:srgbClr val="FF0000"/>
                </a:solidFill>
              </a:rPr>
              <a:t> и </a:t>
            </a:r>
            <a:r>
              <a:rPr lang="ru-RU" b="1" dirty="0" smtClean="0">
                <a:solidFill>
                  <a:srgbClr val="C00000"/>
                </a:solidFill>
              </a:rPr>
              <a:t>Почему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Кто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C00000"/>
                </a:solidFill>
              </a:rPr>
              <a:t>Что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C00000"/>
                </a:solidFill>
              </a:rPr>
              <a:t>Когда</a:t>
            </a:r>
            <a:r>
              <a:rPr lang="ru-RU" b="1" dirty="0" smtClean="0">
                <a:solidFill>
                  <a:srgbClr val="FF0000"/>
                </a:solidFill>
              </a:rPr>
              <a:t> и </a:t>
            </a:r>
            <a:r>
              <a:rPr lang="ru-RU" b="1" dirty="0" smtClean="0">
                <a:solidFill>
                  <a:srgbClr val="C00000"/>
                </a:solidFill>
              </a:rPr>
              <a:t>Где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en-US" b="1" dirty="0" smtClean="0">
                <a:solidFill>
                  <a:srgbClr val="FF0000"/>
                </a:solidFill>
              </a:rPr>
              <a:t> (</a:t>
            </a:r>
            <a:r>
              <a:rPr lang="ru-RU" b="1" i="1" u="sng" dirty="0" smtClean="0">
                <a:solidFill>
                  <a:srgbClr val="FF0000"/>
                </a:solidFill>
              </a:rPr>
              <a:t>Маршак С.Я.)</a:t>
            </a:r>
            <a:endParaRPr lang="ru-RU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Read and match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0" y="1484784"/>
            <a:ext cx="1835696" cy="69837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Who?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83768" y="3861048"/>
            <a:ext cx="1778496" cy="69837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When?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9512" y="3212976"/>
            <a:ext cx="2051720" cy="69837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Where?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67744" y="2348880"/>
            <a:ext cx="1800200" cy="770384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What?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3528" y="4437112"/>
            <a:ext cx="1850504" cy="91440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Why?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83768" y="5229200"/>
            <a:ext cx="1634480" cy="91440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How?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92080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40352" y="184482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308304" y="472514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4932040" y="45091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668344" y="364502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228184" y="486916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1556792"/>
            <a:ext cx="4032448" cy="45365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860032" y="1988840"/>
            <a:ext cx="1944216" cy="64807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Когда?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948264" y="2996952"/>
            <a:ext cx="1800200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Кто?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524328" y="1844824"/>
            <a:ext cx="1440160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Как?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580112" y="4293096"/>
            <a:ext cx="1368152" cy="9144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Что?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948264" y="5085184"/>
            <a:ext cx="2195736" cy="64807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Почему?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076056" y="5943600"/>
            <a:ext cx="3024336" cy="9144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Где? Куда?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4139952" y="2636912"/>
            <a:ext cx="108012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4283968" y="2492896"/>
            <a:ext cx="2952328" cy="2880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339752" y="4941168"/>
            <a:ext cx="446449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1907704" y="1556792"/>
            <a:ext cx="4968552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1619672" y="3933056"/>
            <a:ext cx="4104456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4139952" y="2996952"/>
            <a:ext cx="180020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7286676" cy="357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3" y="404664"/>
            <a:ext cx="10801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Who?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476672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What?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476672"/>
            <a:ext cx="1368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Where?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548680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When?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54868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Why?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404664"/>
            <a:ext cx="1368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How?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Read and choose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What/Who</a:t>
            </a:r>
            <a:r>
              <a:rPr lang="en-US" sz="4000" b="1" dirty="0" smtClean="0">
                <a:solidFill>
                  <a:srgbClr val="0070C0"/>
                </a:solidFill>
              </a:rPr>
              <a:t> is your name?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What/How</a:t>
            </a:r>
            <a:r>
              <a:rPr lang="en-US" sz="4000" b="1" dirty="0" smtClean="0">
                <a:solidFill>
                  <a:srgbClr val="0070C0"/>
                </a:solidFill>
              </a:rPr>
              <a:t> old </a:t>
            </a:r>
            <a:r>
              <a:rPr lang="en-US" sz="4000" b="1" dirty="0" err="1" smtClean="0">
                <a:solidFill>
                  <a:srgbClr val="0070C0"/>
                </a:solidFill>
              </a:rPr>
              <a:t>old</a:t>
            </a:r>
            <a:r>
              <a:rPr lang="en-US" sz="4000" b="1" dirty="0" smtClean="0">
                <a:solidFill>
                  <a:srgbClr val="0070C0"/>
                </a:solidFill>
              </a:rPr>
              <a:t> are you?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Where/When</a:t>
            </a:r>
            <a:r>
              <a:rPr lang="en-US" sz="4000" b="1" dirty="0" smtClean="0">
                <a:solidFill>
                  <a:srgbClr val="0070C0"/>
                </a:solidFill>
              </a:rPr>
              <a:t> do you live?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What/When</a:t>
            </a:r>
            <a:r>
              <a:rPr lang="en-US" sz="4000" b="1" dirty="0" smtClean="0">
                <a:solidFill>
                  <a:srgbClr val="0070C0"/>
                </a:solidFill>
              </a:rPr>
              <a:t> do you usually have lunch?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Who/Why</a:t>
            </a:r>
            <a:r>
              <a:rPr lang="en-US" sz="4000" b="1" dirty="0" smtClean="0">
                <a:solidFill>
                  <a:srgbClr val="0070C0"/>
                </a:solidFill>
              </a:rPr>
              <a:t> do you like summer holiday?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267744" y="1412776"/>
            <a:ext cx="1008112" cy="9144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899592" y="2276872"/>
            <a:ext cx="1152128" cy="9144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83768" y="2996952"/>
            <a:ext cx="1296144" cy="9144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99592" y="3717032"/>
            <a:ext cx="1152128" cy="9144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99592" y="5085184"/>
            <a:ext cx="986408" cy="9144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385</Words>
  <Application>Microsoft Office PowerPoint</Application>
  <PresentationFormat>Экран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4 класс Тема: Национальные костюмы</vt:lpstr>
      <vt:lpstr>Let’s say the rhyme.</vt:lpstr>
      <vt:lpstr>Read and complete</vt:lpstr>
      <vt:lpstr>Read and complete</vt:lpstr>
      <vt:lpstr>Question words</vt:lpstr>
      <vt:lpstr>Question words</vt:lpstr>
      <vt:lpstr>Read and match</vt:lpstr>
      <vt:lpstr>Слайд 8</vt:lpstr>
      <vt:lpstr>Read and choose</vt:lpstr>
      <vt:lpstr>          Let’s rest</vt:lpstr>
      <vt:lpstr>Countries and costumes</vt:lpstr>
      <vt:lpstr>There ‘re a lot of costumes around the world.</vt:lpstr>
      <vt:lpstr>Слайд 13</vt:lpstr>
      <vt:lpstr>Слайд 14</vt:lpstr>
      <vt:lpstr>Слайд 15</vt:lpstr>
      <vt:lpstr>Слайд 16</vt:lpstr>
      <vt:lpstr>Слайд 17</vt:lpstr>
      <vt:lpstr>Слайд 18</vt:lpstr>
      <vt:lpstr>Look and match the costume to the country</vt:lpstr>
      <vt:lpstr>Thank you for your work!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dilyara</cp:lastModifiedBy>
  <cp:revision>43</cp:revision>
  <dcterms:created xsi:type="dcterms:W3CDTF">2020-02-05T07:12:42Z</dcterms:created>
  <dcterms:modified xsi:type="dcterms:W3CDTF">2024-03-11T22:25:27Z</dcterms:modified>
</cp:coreProperties>
</file>