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1" r:id="rId4"/>
    <p:sldId id="273" r:id="rId5"/>
    <p:sldId id="272" r:id="rId6"/>
    <p:sldId id="258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2" r:id="rId15"/>
    <p:sldId id="283" r:id="rId16"/>
    <p:sldId id="284" r:id="rId17"/>
    <p:sldId id="262" r:id="rId18"/>
    <p:sldId id="269" r:id="rId19"/>
    <p:sldId id="270" r:id="rId20"/>
    <p:sldId id="28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E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40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schci.ru/sites/default/files/promysly/dymkovskaya_loshadka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schci.ru/sites/default/files/promysly/dymkovskaya_igrushka_shema.jp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schci.ru/sites/default/files/promysly/rospisannie_dymkovskie_igrushki.jp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schci.ru/sites/default/files/promysly/mastera_dymkovskoy_igrushki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schci.ru/sites/default/files/promysly/Mezrina_Anna_Afanasievna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schci.ru/sites/default/files/promysly/dymkovskaya_barynya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Презентация по теме «Дымковская игрушка»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xn--j1ahfl.xn--p1ai/data/ppt_to_html/u152497/p47732/img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96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308304" y="6480337"/>
            <a:ext cx="17331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Смирнова Н.Н.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Дымковская лошадка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548680"/>
            <a:ext cx="5472608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schci.ru/sites/default/files/promysly/dymkovskaya_igrushka_narod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640960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cap="all" dirty="0" smtClean="0"/>
              <a:t>ТЕХНОЛОГИЯ ИЗГОТОВЛЕНИЯ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sz="3600" dirty="0"/>
          </a:p>
        </p:txBody>
      </p:sp>
      <p:pic>
        <p:nvPicPr>
          <p:cNvPr id="4" name="Содержимое 3" descr="схема изготовления дымковской игрушки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124744"/>
            <a:ext cx="8136904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cap="all" dirty="0" smtClean="0"/>
              <a:t>РОСПИСЬ ДЫМКОВСКОЙ ИГРУШКИ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sz="3600" dirty="0"/>
          </a:p>
        </p:txBody>
      </p:sp>
      <p:pic>
        <p:nvPicPr>
          <p:cNvPr id="4" name="Содержимое 3" descr="росписная дымковская игрушка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124744"/>
            <a:ext cx="8496943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C:\Users\работа\Desktop\Документы\Еремина О.М\Мастер класс\slide-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5369" y="0"/>
            <a:ext cx="918936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imkovskaja-barinja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8640960" cy="3933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2" descr="C:\Users\работа\Desktop\Документы\Еремина О.М\Мастер класс\element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437112"/>
            <a:ext cx="8208912" cy="504056"/>
          </a:xfrm>
          <a:prstGeom prst="rect">
            <a:avLst/>
          </a:prstGeom>
          <a:noFill/>
        </p:spPr>
      </p:pic>
      <p:pic>
        <p:nvPicPr>
          <p:cNvPr id="30723" name="Picture 3" descr="C:\Users\работа\Desktop\Документы\Еремина О.М\Мастер класс\element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5445224"/>
            <a:ext cx="8658802" cy="3848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1746" name="Picture 2" descr="C:\Users\работа\Desktop\Документы\Еремина О.М\Мастер класс\element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48680"/>
            <a:ext cx="7920879" cy="1080119"/>
          </a:xfrm>
          <a:prstGeom prst="rect">
            <a:avLst/>
          </a:prstGeom>
          <a:noFill/>
        </p:spPr>
      </p:pic>
      <p:pic>
        <p:nvPicPr>
          <p:cNvPr id="31747" name="Picture 3" descr="C:\Users\работа\Desktop\Документы\Еремина О.М\Мастер класс\element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556792"/>
            <a:ext cx="7632848" cy="792088"/>
          </a:xfrm>
          <a:prstGeom prst="rect">
            <a:avLst/>
          </a:prstGeom>
          <a:noFill/>
        </p:spPr>
      </p:pic>
      <p:pic>
        <p:nvPicPr>
          <p:cNvPr id="31748" name="Picture 4" descr="C:\Users\работа\Desktop\Документы\Еремина О.М\Мастер класс\element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492896"/>
            <a:ext cx="7560840" cy="792088"/>
          </a:xfrm>
          <a:prstGeom prst="rect">
            <a:avLst/>
          </a:prstGeom>
          <a:noFill/>
        </p:spPr>
      </p:pic>
      <p:pic>
        <p:nvPicPr>
          <p:cNvPr id="31749" name="Picture 5" descr="C:\Users\работа\Desktop\Документы\Еремина О.М\Мастер класс\element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5085184"/>
            <a:ext cx="7704856" cy="648072"/>
          </a:xfrm>
          <a:prstGeom prst="rect">
            <a:avLst/>
          </a:prstGeom>
          <a:noFill/>
        </p:spPr>
      </p:pic>
      <p:pic>
        <p:nvPicPr>
          <p:cNvPr id="31750" name="Picture 6" descr="C:\Users\работа\Desktop\Документы\Еремина О.М\Мастер класс\element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4149080"/>
            <a:ext cx="7704856" cy="6480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xn--j1ahfl.xn--p1ai/data/ppt_to_html/u152497/p47732/img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xn--j1ahfl.xn--p1ai/data/ppt_to_html/u152497/p47732/img1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xn--j1ahfl.xn--p1ai/data/ppt_to_html/u152497/p47732/img1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741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xn--j1ahfl.xn--p1ai/data/ppt_to_html/u152497/p47732/img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59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6" descr="различные виды дымковских игрушек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712968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763688" y="5762172"/>
            <a:ext cx="626793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пасибо за внимание!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963968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работа\Desktop\Документы\Еремина О.М\Мастер класс\dymkovskaya_igrushka_istoriya-700x5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Скругленный прямоугольник 8"/>
          <p:cNvSpPr/>
          <p:nvPr/>
        </p:nvSpPr>
        <p:spPr>
          <a:xfrm>
            <a:off x="611560" y="3140968"/>
            <a:ext cx="3024336" cy="3168352"/>
          </a:xfrm>
          <a:prstGeom prst="roundRect">
            <a:avLst/>
          </a:prstGeom>
          <a:solidFill>
            <a:srgbClr val="F1E9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0" name="Picture 6" descr="Расписные игрушки из глин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212977"/>
            <a:ext cx="4104455" cy="33821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Мастер Е. А. Кошкина и художник А. </a:t>
            </a:r>
            <a:r>
              <a:rPr lang="ru-RU" i="1" dirty="0" err="1" smtClean="0"/>
              <a:t>Деньшин</a:t>
            </a:r>
            <a:endParaRPr lang="ru-RU" dirty="0"/>
          </a:p>
        </p:txBody>
      </p:sp>
      <p:pic>
        <p:nvPicPr>
          <p:cNvPr id="4" name="Содержимое 3" descr="мастера дымковской игрушки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484784"/>
            <a:ext cx="8568952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988840"/>
            <a:ext cx="3563888" cy="1143000"/>
          </a:xfrm>
        </p:spPr>
        <p:txBody>
          <a:bodyPr>
            <a:normAutofit fontScale="90000"/>
          </a:bodyPr>
          <a:lstStyle/>
          <a:p>
            <a:r>
              <a:rPr lang="ru-RU" sz="3100" b="1" i="1" dirty="0" err="1" smtClean="0">
                <a:latin typeface="Times New Roman" pitchFamily="18" charset="0"/>
                <a:cs typeface="Times New Roman" pitchFamily="18" charset="0"/>
              </a:rPr>
              <a:t>Мезрина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 Анна Афанасьевна </a:t>
            </a:r>
            <a:b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–</a:t>
            </a:r>
            <a:b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 мастерица дымковской игрушки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Мезрина Анна Афанасьевна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116632"/>
            <a:ext cx="5184575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cap="all" dirty="0" smtClean="0"/>
              <a:t>ВИДЫ ДЫМКОВСКОЙ ИГРУШКИ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7" name="Содержимое 6" descr="различные виды дымковских игрушек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24744"/>
            <a:ext cx="8712968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sz="3600" b="1" cap="all" dirty="0" smtClean="0"/>
              <a:t>СРЕДИ САМЫХ ПОПУЛЯРНЫХ ОБРАЗОВ, КОТОРЫЕ «ОБЫГРАНЫ» В ДЫМКОВСКОЙ ИГРУШКЕ, ЕСТЬ СЛЕДУЮЩИЕ: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sz="3600" dirty="0"/>
          </a:p>
        </p:txBody>
      </p:sp>
      <p:pic>
        <p:nvPicPr>
          <p:cNvPr id="4" name="Содержимое 3" descr="Дымковский индюк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600200"/>
            <a:ext cx="6408711" cy="499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Дымковская барыня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88640"/>
            <a:ext cx="5544616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Дымковский барашек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32656"/>
            <a:ext cx="7056783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53</Words>
  <Application>Microsoft Office PowerPoint</Application>
  <PresentationFormat>Экран (4:3)</PresentationFormat>
  <Paragraphs>9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Times New Roman</vt:lpstr>
      <vt:lpstr>Тема Office</vt:lpstr>
      <vt:lpstr>Презентация по теме «Дымковская игрушка» </vt:lpstr>
      <vt:lpstr>Презентация PowerPoint</vt:lpstr>
      <vt:lpstr>Презентация PowerPoint</vt:lpstr>
      <vt:lpstr>Мастер Е. А. Кошкина и художник А. Деньшин</vt:lpstr>
      <vt:lpstr>Мезрина Анна Афанасьевна  –  мастерица дымковской игрушки </vt:lpstr>
      <vt:lpstr>ВИДЫ ДЫМКОВСКОЙ ИГРУШКИ </vt:lpstr>
      <vt:lpstr>СРЕДИ САМЫХ ПОПУЛЯРНЫХ ОБРАЗОВ, КОТОРЫЕ «ОБЫГРАНЫ» В ДЫМКОВСКОЙ ИГРУШКЕ, ЕСТЬ СЛЕДУЮЩИЕ: </vt:lpstr>
      <vt:lpstr>Презентация PowerPoint</vt:lpstr>
      <vt:lpstr>Презентация PowerPoint</vt:lpstr>
      <vt:lpstr>Презентация PowerPoint</vt:lpstr>
      <vt:lpstr>Презентация PowerPoint</vt:lpstr>
      <vt:lpstr>ТЕХНОЛОГИЯ ИЗГОТОВЛЕНИЯ </vt:lpstr>
      <vt:lpstr>РОСПИСЬ ДЫМКОВСКОЙ ИГРУШКИ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теме «Дымковская игрушка»</dc:title>
  <dc:creator>работа</dc:creator>
  <cp:lastModifiedBy>RePack by Diakov</cp:lastModifiedBy>
  <cp:revision>9</cp:revision>
  <dcterms:created xsi:type="dcterms:W3CDTF">2022-11-07T05:58:35Z</dcterms:created>
  <dcterms:modified xsi:type="dcterms:W3CDTF">2024-03-10T21:44:23Z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1195542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S10.2.0</vt:lpwstr>
  </property>
</Properties>
</file>