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3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23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6352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133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0745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23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62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20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122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717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2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2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9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00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3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D0CA6-F9CD-42C1-AD57-9303A56EB5F2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9B90CBE-C899-4F40-BD12-F2F54E1097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42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692" y="1751682"/>
            <a:ext cx="92321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 предложение»</a:t>
            </a:r>
            <a:endParaRPr lang="ru-RU" sz="5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649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5" t="30522" r="8697" b="48273"/>
          <a:stretch/>
        </p:blipFill>
        <p:spPr>
          <a:xfrm>
            <a:off x="-31385" y="0"/>
            <a:ext cx="1225501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6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5" t="30683" r="8350" b="48434"/>
          <a:stretch/>
        </p:blipFill>
        <p:spPr>
          <a:xfrm>
            <a:off x="11523" y="0"/>
            <a:ext cx="12180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74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4" t="30201" r="8000" b="48434"/>
          <a:stretch/>
        </p:blipFill>
        <p:spPr>
          <a:xfrm>
            <a:off x="1" y="0"/>
            <a:ext cx="121966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89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1" t="30683" r="8349" b="48594"/>
          <a:stretch/>
        </p:blipFill>
        <p:spPr>
          <a:xfrm>
            <a:off x="0" y="-24544"/>
            <a:ext cx="12215913" cy="688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20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t="30683" r="8349" b="48273"/>
          <a:stretch/>
        </p:blipFill>
        <p:spPr>
          <a:xfrm>
            <a:off x="8655" y="-24206"/>
            <a:ext cx="12173309" cy="688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4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9" t="30361" r="8349" b="48113"/>
          <a:stretch/>
        </p:blipFill>
        <p:spPr>
          <a:xfrm>
            <a:off x="2464" y="5416"/>
            <a:ext cx="12189536" cy="686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5" t="30361" r="9044" b="48595"/>
          <a:stretch/>
        </p:blipFill>
        <p:spPr>
          <a:xfrm>
            <a:off x="17745" y="-24777"/>
            <a:ext cx="12182974" cy="688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1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6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1</cp:revision>
  <dcterms:created xsi:type="dcterms:W3CDTF">2021-04-09T12:06:45Z</dcterms:created>
  <dcterms:modified xsi:type="dcterms:W3CDTF">2021-04-09T12:15:44Z</dcterms:modified>
</cp:coreProperties>
</file>