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9DBB98-974C-405D-8B53-23A0A38A13F6}" type="doc">
      <dgm:prSet loTypeId="urn:microsoft.com/office/officeart/2005/8/layout/orgChart1" loCatId="hierarchy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80BEF7D9-B1F2-4BC7-BE2B-40581E49A44D}">
      <dgm:prSet phldrT="[Текст]" custT="1"/>
      <dgm:spPr/>
      <dgm:t>
        <a:bodyPr/>
        <a:lstStyle/>
        <a:p>
          <a:r>
            <a:rPr lang="ru-RU" sz="4400" dirty="0">
              <a:latin typeface="Arial" panose="020B0604020202020204" pitchFamily="34" charset="0"/>
              <a:cs typeface="Arial" panose="020B0604020202020204" pitchFamily="34" charset="0"/>
            </a:rPr>
            <a:t>Программное обеспечение</a:t>
          </a:r>
        </a:p>
      </dgm:t>
    </dgm:pt>
    <dgm:pt modelId="{877A5427-C3BD-408D-86A7-D4E824141141}" type="parTrans" cxnId="{F6EE995F-3495-42F5-A0D7-382113C1F07B}">
      <dgm:prSet/>
      <dgm:spPr/>
      <dgm:t>
        <a:bodyPr/>
        <a:lstStyle/>
        <a:p>
          <a:endParaRPr lang="ru-RU"/>
        </a:p>
      </dgm:t>
    </dgm:pt>
    <dgm:pt modelId="{FB5D05D1-3E37-4E1E-A036-C395FE41ACBD}" type="sibTrans" cxnId="{F6EE995F-3495-42F5-A0D7-382113C1F07B}">
      <dgm:prSet/>
      <dgm:spPr/>
      <dgm:t>
        <a:bodyPr/>
        <a:lstStyle/>
        <a:p>
          <a:endParaRPr lang="ru-RU"/>
        </a:p>
      </dgm:t>
    </dgm:pt>
    <dgm:pt modelId="{75BDEF2B-993D-41F5-AEEA-28C063E96E28}">
      <dgm:prSet phldrT="[Текст]" custT="1"/>
      <dgm:spPr/>
      <dgm:t>
        <a:bodyPr/>
        <a:lstStyle/>
        <a:p>
          <a:r>
            <a:rPr lang="ru-RU" sz="3600" dirty="0">
              <a:latin typeface="Arial" panose="020B0604020202020204" pitchFamily="34" charset="0"/>
              <a:cs typeface="Arial" panose="020B0604020202020204" pitchFamily="34" charset="0"/>
            </a:rPr>
            <a:t>Системное ПО</a:t>
          </a:r>
        </a:p>
      </dgm:t>
    </dgm:pt>
    <dgm:pt modelId="{96FA120C-4B61-4CD5-8E05-946F2578D4BB}" type="parTrans" cxnId="{9A9D0CF1-410B-415A-B10F-379D55C413A4}">
      <dgm:prSet/>
      <dgm:spPr/>
      <dgm:t>
        <a:bodyPr/>
        <a:lstStyle/>
        <a:p>
          <a:endParaRPr lang="ru-RU"/>
        </a:p>
      </dgm:t>
    </dgm:pt>
    <dgm:pt modelId="{5A1FA8CE-0710-46F3-A7BD-919B527ECC3D}" type="sibTrans" cxnId="{9A9D0CF1-410B-415A-B10F-379D55C413A4}">
      <dgm:prSet/>
      <dgm:spPr/>
      <dgm:t>
        <a:bodyPr/>
        <a:lstStyle/>
        <a:p>
          <a:endParaRPr lang="ru-RU"/>
        </a:p>
      </dgm:t>
    </dgm:pt>
    <dgm:pt modelId="{F1192783-425D-40F0-AB43-2E1601E41793}">
      <dgm:prSet phldrT="[Текст]" custT="1"/>
      <dgm:spPr/>
      <dgm:t>
        <a:bodyPr/>
        <a:lstStyle/>
        <a:p>
          <a:r>
            <a:rPr lang="ru-RU" sz="3600" dirty="0">
              <a:latin typeface="Arial" panose="020B0604020202020204" pitchFamily="34" charset="0"/>
              <a:cs typeface="Arial" panose="020B0604020202020204" pitchFamily="34" charset="0"/>
            </a:rPr>
            <a:t>Системы программирования</a:t>
          </a:r>
        </a:p>
      </dgm:t>
    </dgm:pt>
    <dgm:pt modelId="{3C44A276-A0AC-4AED-A714-467300802D9A}" type="parTrans" cxnId="{8DADA044-F70C-46AA-8F06-0809CB252CCD}">
      <dgm:prSet/>
      <dgm:spPr/>
      <dgm:t>
        <a:bodyPr/>
        <a:lstStyle/>
        <a:p>
          <a:endParaRPr lang="ru-RU"/>
        </a:p>
      </dgm:t>
    </dgm:pt>
    <dgm:pt modelId="{4987BFDE-F361-4CD0-98AC-B1DC3890CDC7}" type="sibTrans" cxnId="{8DADA044-F70C-46AA-8F06-0809CB252CCD}">
      <dgm:prSet/>
      <dgm:spPr/>
      <dgm:t>
        <a:bodyPr/>
        <a:lstStyle/>
        <a:p>
          <a:endParaRPr lang="ru-RU"/>
        </a:p>
      </dgm:t>
    </dgm:pt>
    <dgm:pt modelId="{BDEDA0F4-9CBA-4B19-9064-48BF664C4C9F}">
      <dgm:prSet phldrT="[Текст]" custT="1"/>
      <dgm:spPr/>
      <dgm:t>
        <a:bodyPr/>
        <a:lstStyle/>
        <a:p>
          <a:r>
            <a:rPr lang="ru-RU" sz="3600" dirty="0">
              <a:latin typeface="Arial" panose="020B0604020202020204" pitchFamily="34" charset="0"/>
              <a:cs typeface="Arial" panose="020B0604020202020204" pitchFamily="34" charset="0"/>
            </a:rPr>
            <a:t>Прикладное ПО</a:t>
          </a:r>
        </a:p>
      </dgm:t>
    </dgm:pt>
    <dgm:pt modelId="{9F5834D0-16CA-4B3F-8F9D-9EA26F58FC00}" type="parTrans" cxnId="{5C2B52E3-19E5-406E-ACF0-15061DE96A8C}">
      <dgm:prSet/>
      <dgm:spPr/>
      <dgm:t>
        <a:bodyPr/>
        <a:lstStyle/>
        <a:p>
          <a:endParaRPr lang="ru-RU"/>
        </a:p>
      </dgm:t>
    </dgm:pt>
    <dgm:pt modelId="{2E9553BC-16BF-4D5F-B82F-0769FF4A0FD2}" type="sibTrans" cxnId="{5C2B52E3-19E5-406E-ACF0-15061DE96A8C}">
      <dgm:prSet/>
      <dgm:spPr/>
      <dgm:t>
        <a:bodyPr/>
        <a:lstStyle/>
        <a:p>
          <a:endParaRPr lang="ru-RU"/>
        </a:p>
      </dgm:t>
    </dgm:pt>
    <dgm:pt modelId="{97FF732D-B6D2-41E1-9CC7-095D9D68353E}" type="pres">
      <dgm:prSet presAssocID="{D79DBB98-974C-405D-8B53-23A0A38A13F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2F24873-9425-4FA6-92CF-53D326E36858}" type="pres">
      <dgm:prSet presAssocID="{80BEF7D9-B1F2-4BC7-BE2B-40581E49A44D}" presName="hierRoot1" presStyleCnt="0">
        <dgm:presLayoutVars>
          <dgm:hierBranch val="init"/>
        </dgm:presLayoutVars>
      </dgm:prSet>
      <dgm:spPr/>
    </dgm:pt>
    <dgm:pt modelId="{118CCEE4-AFEF-42AB-9E1E-61CF2FC7AB94}" type="pres">
      <dgm:prSet presAssocID="{80BEF7D9-B1F2-4BC7-BE2B-40581E49A44D}" presName="rootComposite1" presStyleCnt="0"/>
      <dgm:spPr/>
    </dgm:pt>
    <dgm:pt modelId="{FA8053B2-BA69-4893-AFB4-EB6136EBDADA}" type="pres">
      <dgm:prSet presAssocID="{80BEF7D9-B1F2-4BC7-BE2B-40581E49A44D}" presName="rootText1" presStyleLbl="node0" presStyleIdx="0" presStyleCnt="1" custScaleX="186159" custScaleY="157649" custLinFactNeighborX="360" custLinFactNeighborY="-74135">
        <dgm:presLayoutVars>
          <dgm:chPref val="3"/>
        </dgm:presLayoutVars>
      </dgm:prSet>
      <dgm:spPr/>
    </dgm:pt>
    <dgm:pt modelId="{E8C4B620-9110-4A9E-B1AA-73F3C31E2F0D}" type="pres">
      <dgm:prSet presAssocID="{80BEF7D9-B1F2-4BC7-BE2B-40581E49A44D}" presName="rootConnector1" presStyleLbl="node1" presStyleIdx="0" presStyleCnt="0"/>
      <dgm:spPr/>
    </dgm:pt>
    <dgm:pt modelId="{C16E04A7-DE77-47B7-8E5C-7E62BA227A90}" type="pres">
      <dgm:prSet presAssocID="{80BEF7D9-B1F2-4BC7-BE2B-40581E49A44D}" presName="hierChild2" presStyleCnt="0"/>
      <dgm:spPr/>
    </dgm:pt>
    <dgm:pt modelId="{4DB64BD3-744D-447B-B91B-6D8B247C6DC9}" type="pres">
      <dgm:prSet presAssocID="{96FA120C-4B61-4CD5-8E05-946F2578D4BB}" presName="Name37" presStyleLbl="parChTrans1D2" presStyleIdx="0" presStyleCnt="3"/>
      <dgm:spPr/>
    </dgm:pt>
    <dgm:pt modelId="{98664327-AC6C-4189-AEEA-B0558066D948}" type="pres">
      <dgm:prSet presAssocID="{75BDEF2B-993D-41F5-AEEA-28C063E96E28}" presName="hierRoot2" presStyleCnt="0">
        <dgm:presLayoutVars>
          <dgm:hierBranch val="init"/>
        </dgm:presLayoutVars>
      </dgm:prSet>
      <dgm:spPr/>
    </dgm:pt>
    <dgm:pt modelId="{A81045EE-E1B2-42BC-BEFA-7DA1307A689C}" type="pres">
      <dgm:prSet presAssocID="{75BDEF2B-993D-41F5-AEEA-28C063E96E28}" presName="rootComposite" presStyleCnt="0"/>
      <dgm:spPr/>
    </dgm:pt>
    <dgm:pt modelId="{EF174365-D7F8-4725-9F60-33352B475BD7}" type="pres">
      <dgm:prSet presAssocID="{75BDEF2B-993D-41F5-AEEA-28C063E96E28}" presName="rootText" presStyleLbl="node2" presStyleIdx="0" presStyleCnt="3">
        <dgm:presLayoutVars>
          <dgm:chPref val="3"/>
        </dgm:presLayoutVars>
      </dgm:prSet>
      <dgm:spPr/>
    </dgm:pt>
    <dgm:pt modelId="{65262F50-7A31-4052-BA0C-C636C59CADB3}" type="pres">
      <dgm:prSet presAssocID="{75BDEF2B-993D-41F5-AEEA-28C063E96E28}" presName="rootConnector" presStyleLbl="node2" presStyleIdx="0" presStyleCnt="3"/>
      <dgm:spPr/>
    </dgm:pt>
    <dgm:pt modelId="{AC16C87B-9E2C-4DEF-9A2E-89716DDCD000}" type="pres">
      <dgm:prSet presAssocID="{75BDEF2B-993D-41F5-AEEA-28C063E96E28}" presName="hierChild4" presStyleCnt="0"/>
      <dgm:spPr/>
    </dgm:pt>
    <dgm:pt modelId="{54B760BF-0B18-458F-9E11-C08C7F373D75}" type="pres">
      <dgm:prSet presAssocID="{75BDEF2B-993D-41F5-AEEA-28C063E96E28}" presName="hierChild5" presStyleCnt="0"/>
      <dgm:spPr/>
    </dgm:pt>
    <dgm:pt modelId="{C4DCAF6A-E13F-4876-843C-D87709ED1916}" type="pres">
      <dgm:prSet presAssocID="{3C44A276-A0AC-4AED-A714-467300802D9A}" presName="Name37" presStyleLbl="parChTrans1D2" presStyleIdx="1" presStyleCnt="3"/>
      <dgm:spPr/>
    </dgm:pt>
    <dgm:pt modelId="{233A81E7-9F67-40DA-9C3C-701A285D28F6}" type="pres">
      <dgm:prSet presAssocID="{F1192783-425D-40F0-AB43-2E1601E41793}" presName="hierRoot2" presStyleCnt="0">
        <dgm:presLayoutVars>
          <dgm:hierBranch val="init"/>
        </dgm:presLayoutVars>
      </dgm:prSet>
      <dgm:spPr/>
    </dgm:pt>
    <dgm:pt modelId="{401EA58A-0640-4356-AF1F-3BD2E7E237E6}" type="pres">
      <dgm:prSet presAssocID="{F1192783-425D-40F0-AB43-2E1601E41793}" presName="rootComposite" presStyleCnt="0"/>
      <dgm:spPr/>
    </dgm:pt>
    <dgm:pt modelId="{0A22EA2E-8E55-4D67-AA63-1AD3E682C5E9}" type="pres">
      <dgm:prSet presAssocID="{F1192783-425D-40F0-AB43-2E1601E41793}" presName="rootText" presStyleLbl="node2" presStyleIdx="1" presStyleCnt="3" custScaleX="167208">
        <dgm:presLayoutVars>
          <dgm:chPref val="3"/>
        </dgm:presLayoutVars>
      </dgm:prSet>
      <dgm:spPr/>
    </dgm:pt>
    <dgm:pt modelId="{C5AB3092-48BE-4FE0-8D74-967D49914EF9}" type="pres">
      <dgm:prSet presAssocID="{F1192783-425D-40F0-AB43-2E1601E41793}" presName="rootConnector" presStyleLbl="node2" presStyleIdx="1" presStyleCnt="3"/>
      <dgm:spPr/>
    </dgm:pt>
    <dgm:pt modelId="{75B9D881-8E58-4619-ADD2-7A87FCAE230C}" type="pres">
      <dgm:prSet presAssocID="{F1192783-425D-40F0-AB43-2E1601E41793}" presName="hierChild4" presStyleCnt="0"/>
      <dgm:spPr/>
    </dgm:pt>
    <dgm:pt modelId="{679F5311-E270-4C71-A986-D181DDF6E7CA}" type="pres">
      <dgm:prSet presAssocID="{F1192783-425D-40F0-AB43-2E1601E41793}" presName="hierChild5" presStyleCnt="0"/>
      <dgm:spPr/>
    </dgm:pt>
    <dgm:pt modelId="{76DA0BD0-1C51-499E-AC82-D2DD70802654}" type="pres">
      <dgm:prSet presAssocID="{9F5834D0-16CA-4B3F-8F9D-9EA26F58FC00}" presName="Name37" presStyleLbl="parChTrans1D2" presStyleIdx="2" presStyleCnt="3"/>
      <dgm:spPr/>
    </dgm:pt>
    <dgm:pt modelId="{45688EEA-3C4F-4C60-B7C2-4B30D866AE14}" type="pres">
      <dgm:prSet presAssocID="{BDEDA0F4-9CBA-4B19-9064-48BF664C4C9F}" presName="hierRoot2" presStyleCnt="0">
        <dgm:presLayoutVars>
          <dgm:hierBranch val="init"/>
        </dgm:presLayoutVars>
      </dgm:prSet>
      <dgm:spPr/>
    </dgm:pt>
    <dgm:pt modelId="{21F20DF2-DF1D-4D1F-90AB-25913E185742}" type="pres">
      <dgm:prSet presAssocID="{BDEDA0F4-9CBA-4B19-9064-48BF664C4C9F}" presName="rootComposite" presStyleCnt="0"/>
      <dgm:spPr/>
    </dgm:pt>
    <dgm:pt modelId="{824FF33C-7978-4E95-97D1-C5BD477AB8B6}" type="pres">
      <dgm:prSet presAssocID="{BDEDA0F4-9CBA-4B19-9064-48BF664C4C9F}" presName="rootText" presStyleLbl="node2" presStyleIdx="2" presStyleCnt="3" custScaleX="108245">
        <dgm:presLayoutVars>
          <dgm:chPref val="3"/>
        </dgm:presLayoutVars>
      </dgm:prSet>
      <dgm:spPr/>
    </dgm:pt>
    <dgm:pt modelId="{9DC42ACF-1BF0-44AF-899C-258E5D59E174}" type="pres">
      <dgm:prSet presAssocID="{BDEDA0F4-9CBA-4B19-9064-48BF664C4C9F}" presName="rootConnector" presStyleLbl="node2" presStyleIdx="2" presStyleCnt="3"/>
      <dgm:spPr/>
    </dgm:pt>
    <dgm:pt modelId="{F8E31271-09C9-43D7-9D14-972CD6CC5541}" type="pres">
      <dgm:prSet presAssocID="{BDEDA0F4-9CBA-4B19-9064-48BF664C4C9F}" presName="hierChild4" presStyleCnt="0"/>
      <dgm:spPr/>
    </dgm:pt>
    <dgm:pt modelId="{1C2D61F8-3F57-44DE-BECE-14C8E6F94408}" type="pres">
      <dgm:prSet presAssocID="{BDEDA0F4-9CBA-4B19-9064-48BF664C4C9F}" presName="hierChild5" presStyleCnt="0"/>
      <dgm:spPr/>
    </dgm:pt>
    <dgm:pt modelId="{A0B1F9BA-D2A9-4705-9D9A-641D7CAE8B7B}" type="pres">
      <dgm:prSet presAssocID="{80BEF7D9-B1F2-4BC7-BE2B-40581E49A44D}" presName="hierChild3" presStyleCnt="0"/>
      <dgm:spPr/>
    </dgm:pt>
  </dgm:ptLst>
  <dgm:cxnLst>
    <dgm:cxn modelId="{9F199004-500C-4A33-8F45-808449F3D062}" type="presOf" srcId="{80BEF7D9-B1F2-4BC7-BE2B-40581E49A44D}" destId="{E8C4B620-9110-4A9E-B1AA-73F3C31E2F0D}" srcOrd="1" destOrd="0" presId="urn:microsoft.com/office/officeart/2005/8/layout/orgChart1"/>
    <dgm:cxn modelId="{C1CAEF0B-9BF5-4A6D-91BB-441024FE3E3F}" type="presOf" srcId="{80BEF7D9-B1F2-4BC7-BE2B-40581E49A44D}" destId="{FA8053B2-BA69-4893-AFB4-EB6136EBDADA}" srcOrd="0" destOrd="0" presId="urn:microsoft.com/office/officeart/2005/8/layout/orgChart1"/>
    <dgm:cxn modelId="{7257E735-C061-4104-AF46-02BB11318D87}" type="presOf" srcId="{F1192783-425D-40F0-AB43-2E1601E41793}" destId="{C5AB3092-48BE-4FE0-8D74-967D49914EF9}" srcOrd="1" destOrd="0" presId="urn:microsoft.com/office/officeart/2005/8/layout/orgChart1"/>
    <dgm:cxn modelId="{F6EE995F-3495-42F5-A0D7-382113C1F07B}" srcId="{D79DBB98-974C-405D-8B53-23A0A38A13F6}" destId="{80BEF7D9-B1F2-4BC7-BE2B-40581E49A44D}" srcOrd="0" destOrd="0" parTransId="{877A5427-C3BD-408D-86A7-D4E824141141}" sibTransId="{FB5D05D1-3E37-4E1E-A036-C395FE41ACBD}"/>
    <dgm:cxn modelId="{8DADA044-F70C-46AA-8F06-0809CB252CCD}" srcId="{80BEF7D9-B1F2-4BC7-BE2B-40581E49A44D}" destId="{F1192783-425D-40F0-AB43-2E1601E41793}" srcOrd="1" destOrd="0" parTransId="{3C44A276-A0AC-4AED-A714-467300802D9A}" sibTransId="{4987BFDE-F361-4CD0-98AC-B1DC3890CDC7}"/>
    <dgm:cxn modelId="{7826F181-5859-4532-998B-DA6550B4265C}" type="presOf" srcId="{3C44A276-A0AC-4AED-A714-467300802D9A}" destId="{C4DCAF6A-E13F-4876-843C-D87709ED1916}" srcOrd="0" destOrd="0" presId="urn:microsoft.com/office/officeart/2005/8/layout/orgChart1"/>
    <dgm:cxn modelId="{10642B8A-8D5B-4F6A-991B-677304CCB12B}" type="presOf" srcId="{75BDEF2B-993D-41F5-AEEA-28C063E96E28}" destId="{EF174365-D7F8-4725-9F60-33352B475BD7}" srcOrd="0" destOrd="0" presId="urn:microsoft.com/office/officeart/2005/8/layout/orgChart1"/>
    <dgm:cxn modelId="{63161E8D-F49E-4E8D-83D2-9256EC5E55A2}" type="presOf" srcId="{96FA120C-4B61-4CD5-8E05-946F2578D4BB}" destId="{4DB64BD3-744D-447B-B91B-6D8B247C6DC9}" srcOrd="0" destOrd="0" presId="urn:microsoft.com/office/officeart/2005/8/layout/orgChart1"/>
    <dgm:cxn modelId="{707BCE8E-B8B7-49B6-9B6E-7905C9E60E9C}" type="presOf" srcId="{9F5834D0-16CA-4B3F-8F9D-9EA26F58FC00}" destId="{76DA0BD0-1C51-499E-AC82-D2DD70802654}" srcOrd="0" destOrd="0" presId="urn:microsoft.com/office/officeart/2005/8/layout/orgChart1"/>
    <dgm:cxn modelId="{5F948FD0-A51B-4F56-9B84-8F0ABACC8DDA}" type="presOf" srcId="{BDEDA0F4-9CBA-4B19-9064-48BF664C4C9F}" destId="{9DC42ACF-1BF0-44AF-899C-258E5D59E174}" srcOrd="1" destOrd="0" presId="urn:microsoft.com/office/officeart/2005/8/layout/orgChart1"/>
    <dgm:cxn modelId="{5C2B52E3-19E5-406E-ACF0-15061DE96A8C}" srcId="{80BEF7D9-B1F2-4BC7-BE2B-40581E49A44D}" destId="{BDEDA0F4-9CBA-4B19-9064-48BF664C4C9F}" srcOrd="2" destOrd="0" parTransId="{9F5834D0-16CA-4B3F-8F9D-9EA26F58FC00}" sibTransId="{2E9553BC-16BF-4D5F-B82F-0769FF4A0FD2}"/>
    <dgm:cxn modelId="{35C087E7-E427-4B77-B0AE-684D0662A3BB}" type="presOf" srcId="{BDEDA0F4-9CBA-4B19-9064-48BF664C4C9F}" destId="{824FF33C-7978-4E95-97D1-C5BD477AB8B6}" srcOrd="0" destOrd="0" presId="urn:microsoft.com/office/officeart/2005/8/layout/orgChart1"/>
    <dgm:cxn modelId="{E9818EE9-1559-44AD-9EDA-2DF1C49F40CA}" type="presOf" srcId="{D79DBB98-974C-405D-8B53-23A0A38A13F6}" destId="{97FF732D-B6D2-41E1-9CC7-095D9D68353E}" srcOrd="0" destOrd="0" presId="urn:microsoft.com/office/officeart/2005/8/layout/orgChart1"/>
    <dgm:cxn modelId="{9A9D0CF1-410B-415A-B10F-379D55C413A4}" srcId="{80BEF7D9-B1F2-4BC7-BE2B-40581E49A44D}" destId="{75BDEF2B-993D-41F5-AEEA-28C063E96E28}" srcOrd="0" destOrd="0" parTransId="{96FA120C-4B61-4CD5-8E05-946F2578D4BB}" sibTransId="{5A1FA8CE-0710-46F3-A7BD-919B527ECC3D}"/>
    <dgm:cxn modelId="{8953ACF9-5297-473C-924A-1774DDA8C368}" type="presOf" srcId="{75BDEF2B-993D-41F5-AEEA-28C063E96E28}" destId="{65262F50-7A31-4052-BA0C-C636C59CADB3}" srcOrd="1" destOrd="0" presId="urn:microsoft.com/office/officeart/2005/8/layout/orgChart1"/>
    <dgm:cxn modelId="{970464FA-ACA7-47D3-957A-839C49659BF5}" type="presOf" srcId="{F1192783-425D-40F0-AB43-2E1601E41793}" destId="{0A22EA2E-8E55-4D67-AA63-1AD3E682C5E9}" srcOrd="0" destOrd="0" presId="urn:microsoft.com/office/officeart/2005/8/layout/orgChart1"/>
    <dgm:cxn modelId="{82D0F5BD-DFB3-49CD-808D-D6D51064628F}" type="presParOf" srcId="{97FF732D-B6D2-41E1-9CC7-095D9D68353E}" destId="{52F24873-9425-4FA6-92CF-53D326E36858}" srcOrd="0" destOrd="0" presId="urn:microsoft.com/office/officeart/2005/8/layout/orgChart1"/>
    <dgm:cxn modelId="{E4B6EF47-9578-4D20-A361-59992BA83F5A}" type="presParOf" srcId="{52F24873-9425-4FA6-92CF-53D326E36858}" destId="{118CCEE4-AFEF-42AB-9E1E-61CF2FC7AB94}" srcOrd="0" destOrd="0" presId="urn:microsoft.com/office/officeart/2005/8/layout/orgChart1"/>
    <dgm:cxn modelId="{6A6AD963-9AE2-4608-912D-830225CF4445}" type="presParOf" srcId="{118CCEE4-AFEF-42AB-9E1E-61CF2FC7AB94}" destId="{FA8053B2-BA69-4893-AFB4-EB6136EBDADA}" srcOrd="0" destOrd="0" presId="urn:microsoft.com/office/officeart/2005/8/layout/orgChart1"/>
    <dgm:cxn modelId="{F15A5EC5-5FB2-438C-99EE-0240F7E08371}" type="presParOf" srcId="{118CCEE4-AFEF-42AB-9E1E-61CF2FC7AB94}" destId="{E8C4B620-9110-4A9E-B1AA-73F3C31E2F0D}" srcOrd="1" destOrd="0" presId="urn:microsoft.com/office/officeart/2005/8/layout/orgChart1"/>
    <dgm:cxn modelId="{6778735B-1349-49A9-BCFD-617E2C4AB1B8}" type="presParOf" srcId="{52F24873-9425-4FA6-92CF-53D326E36858}" destId="{C16E04A7-DE77-47B7-8E5C-7E62BA227A90}" srcOrd="1" destOrd="0" presId="urn:microsoft.com/office/officeart/2005/8/layout/orgChart1"/>
    <dgm:cxn modelId="{7063C484-F284-4CAC-9F06-0DB75018F09D}" type="presParOf" srcId="{C16E04A7-DE77-47B7-8E5C-7E62BA227A90}" destId="{4DB64BD3-744D-447B-B91B-6D8B247C6DC9}" srcOrd="0" destOrd="0" presId="urn:microsoft.com/office/officeart/2005/8/layout/orgChart1"/>
    <dgm:cxn modelId="{5DA146E0-F07A-431B-AB13-00B337252925}" type="presParOf" srcId="{C16E04A7-DE77-47B7-8E5C-7E62BA227A90}" destId="{98664327-AC6C-4189-AEEA-B0558066D948}" srcOrd="1" destOrd="0" presId="urn:microsoft.com/office/officeart/2005/8/layout/orgChart1"/>
    <dgm:cxn modelId="{0F2CC040-057D-47BF-88D4-A447D49867DC}" type="presParOf" srcId="{98664327-AC6C-4189-AEEA-B0558066D948}" destId="{A81045EE-E1B2-42BC-BEFA-7DA1307A689C}" srcOrd="0" destOrd="0" presId="urn:microsoft.com/office/officeart/2005/8/layout/orgChart1"/>
    <dgm:cxn modelId="{4DC9E827-A9EF-480D-B006-C76F99664B5A}" type="presParOf" srcId="{A81045EE-E1B2-42BC-BEFA-7DA1307A689C}" destId="{EF174365-D7F8-4725-9F60-33352B475BD7}" srcOrd="0" destOrd="0" presId="urn:microsoft.com/office/officeart/2005/8/layout/orgChart1"/>
    <dgm:cxn modelId="{8C53D000-D147-43B6-B2E9-BAD5B1EDD13F}" type="presParOf" srcId="{A81045EE-E1B2-42BC-BEFA-7DA1307A689C}" destId="{65262F50-7A31-4052-BA0C-C636C59CADB3}" srcOrd="1" destOrd="0" presId="urn:microsoft.com/office/officeart/2005/8/layout/orgChart1"/>
    <dgm:cxn modelId="{F3CD0C5E-09D2-4033-A48E-356FE85D7A3E}" type="presParOf" srcId="{98664327-AC6C-4189-AEEA-B0558066D948}" destId="{AC16C87B-9E2C-4DEF-9A2E-89716DDCD000}" srcOrd="1" destOrd="0" presId="urn:microsoft.com/office/officeart/2005/8/layout/orgChart1"/>
    <dgm:cxn modelId="{5E26EEEA-ED87-43C7-B2CF-AD298998DA52}" type="presParOf" srcId="{98664327-AC6C-4189-AEEA-B0558066D948}" destId="{54B760BF-0B18-458F-9E11-C08C7F373D75}" srcOrd="2" destOrd="0" presId="urn:microsoft.com/office/officeart/2005/8/layout/orgChart1"/>
    <dgm:cxn modelId="{3463F21D-F5C5-4AFC-B74B-9D6A6076806D}" type="presParOf" srcId="{C16E04A7-DE77-47B7-8E5C-7E62BA227A90}" destId="{C4DCAF6A-E13F-4876-843C-D87709ED1916}" srcOrd="2" destOrd="0" presId="urn:microsoft.com/office/officeart/2005/8/layout/orgChart1"/>
    <dgm:cxn modelId="{D3EF7B0C-98B5-4B25-9BEA-A9F6AB83C4FE}" type="presParOf" srcId="{C16E04A7-DE77-47B7-8E5C-7E62BA227A90}" destId="{233A81E7-9F67-40DA-9C3C-701A285D28F6}" srcOrd="3" destOrd="0" presId="urn:microsoft.com/office/officeart/2005/8/layout/orgChart1"/>
    <dgm:cxn modelId="{B6F8EA0C-E1EA-411E-8076-E2379F4D1F5E}" type="presParOf" srcId="{233A81E7-9F67-40DA-9C3C-701A285D28F6}" destId="{401EA58A-0640-4356-AF1F-3BD2E7E237E6}" srcOrd="0" destOrd="0" presId="urn:microsoft.com/office/officeart/2005/8/layout/orgChart1"/>
    <dgm:cxn modelId="{EA129FB7-1211-4593-9571-FF36C3EE65A8}" type="presParOf" srcId="{401EA58A-0640-4356-AF1F-3BD2E7E237E6}" destId="{0A22EA2E-8E55-4D67-AA63-1AD3E682C5E9}" srcOrd="0" destOrd="0" presId="urn:microsoft.com/office/officeart/2005/8/layout/orgChart1"/>
    <dgm:cxn modelId="{8737CB7A-5F09-4DCF-91E2-B47807C7BCC0}" type="presParOf" srcId="{401EA58A-0640-4356-AF1F-3BD2E7E237E6}" destId="{C5AB3092-48BE-4FE0-8D74-967D49914EF9}" srcOrd="1" destOrd="0" presId="urn:microsoft.com/office/officeart/2005/8/layout/orgChart1"/>
    <dgm:cxn modelId="{8D915F2A-4E7E-4BC4-B661-D5A50823BF07}" type="presParOf" srcId="{233A81E7-9F67-40DA-9C3C-701A285D28F6}" destId="{75B9D881-8E58-4619-ADD2-7A87FCAE230C}" srcOrd="1" destOrd="0" presId="urn:microsoft.com/office/officeart/2005/8/layout/orgChart1"/>
    <dgm:cxn modelId="{FC0FB5BE-1113-468E-9CE4-C5B6C06DC896}" type="presParOf" srcId="{233A81E7-9F67-40DA-9C3C-701A285D28F6}" destId="{679F5311-E270-4C71-A986-D181DDF6E7CA}" srcOrd="2" destOrd="0" presId="urn:microsoft.com/office/officeart/2005/8/layout/orgChart1"/>
    <dgm:cxn modelId="{3BEA0112-2AFA-4488-AB1B-D3D4B7AFEA63}" type="presParOf" srcId="{C16E04A7-DE77-47B7-8E5C-7E62BA227A90}" destId="{76DA0BD0-1C51-499E-AC82-D2DD70802654}" srcOrd="4" destOrd="0" presId="urn:microsoft.com/office/officeart/2005/8/layout/orgChart1"/>
    <dgm:cxn modelId="{522D9C2B-9BB3-4D76-A840-DD239EBD6FDE}" type="presParOf" srcId="{C16E04A7-DE77-47B7-8E5C-7E62BA227A90}" destId="{45688EEA-3C4F-4C60-B7C2-4B30D866AE14}" srcOrd="5" destOrd="0" presId="urn:microsoft.com/office/officeart/2005/8/layout/orgChart1"/>
    <dgm:cxn modelId="{9A2C9210-E158-47CF-B480-D8F2241E358D}" type="presParOf" srcId="{45688EEA-3C4F-4C60-B7C2-4B30D866AE14}" destId="{21F20DF2-DF1D-4D1F-90AB-25913E185742}" srcOrd="0" destOrd="0" presId="urn:microsoft.com/office/officeart/2005/8/layout/orgChart1"/>
    <dgm:cxn modelId="{474E7761-5A0C-48F9-BDF1-FA44FBB2BE46}" type="presParOf" srcId="{21F20DF2-DF1D-4D1F-90AB-25913E185742}" destId="{824FF33C-7978-4E95-97D1-C5BD477AB8B6}" srcOrd="0" destOrd="0" presId="urn:microsoft.com/office/officeart/2005/8/layout/orgChart1"/>
    <dgm:cxn modelId="{CD7D17E6-1EA3-4424-A1D6-C5891704986E}" type="presParOf" srcId="{21F20DF2-DF1D-4D1F-90AB-25913E185742}" destId="{9DC42ACF-1BF0-44AF-899C-258E5D59E174}" srcOrd="1" destOrd="0" presId="urn:microsoft.com/office/officeart/2005/8/layout/orgChart1"/>
    <dgm:cxn modelId="{7FA0AD36-5C08-4674-94B0-84DB4F473889}" type="presParOf" srcId="{45688EEA-3C4F-4C60-B7C2-4B30D866AE14}" destId="{F8E31271-09C9-43D7-9D14-972CD6CC5541}" srcOrd="1" destOrd="0" presId="urn:microsoft.com/office/officeart/2005/8/layout/orgChart1"/>
    <dgm:cxn modelId="{A1A84C98-F94F-43F2-8DC4-41D9B5537B9C}" type="presParOf" srcId="{45688EEA-3C4F-4C60-B7C2-4B30D866AE14}" destId="{1C2D61F8-3F57-44DE-BECE-14C8E6F94408}" srcOrd="2" destOrd="0" presId="urn:microsoft.com/office/officeart/2005/8/layout/orgChart1"/>
    <dgm:cxn modelId="{8E3A2E39-5168-4335-ADEB-8C7CDFF0AD7A}" type="presParOf" srcId="{52F24873-9425-4FA6-92CF-53D326E36858}" destId="{A0B1F9BA-D2A9-4705-9D9A-641D7CAE8B7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A0BD0-1C51-499E-AC82-D2DD70802654}">
      <dsp:nvSpPr>
        <dsp:cNvPr id="0" name=""/>
        <dsp:cNvSpPr/>
      </dsp:nvSpPr>
      <dsp:spPr>
        <a:xfrm>
          <a:off x="5266857" y="2037032"/>
          <a:ext cx="3880685" cy="1460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6769"/>
              </a:lnTo>
              <a:lnTo>
                <a:pt x="3880685" y="1196769"/>
              </a:lnTo>
              <a:lnTo>
                <a:pt x="3880685" y="146094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DCAF6A-E13F-4876-843C-D87709ED1916}">
      <dsp:nvSpPr>
        <dsp:cNvPr id="0" name=""/>
        <dsp:cNvSpPr/>
      </dsp:nvSpPr>
      <dsp:spPr>
        <a:xfrm>
          <a:off x="5154080" y="2037032"/>
          <a:ext cx="112776" cy="1460943"/>
        </a:xfrm>
        <a:custGeom>
          <a:avLst/>
          <a:gdLst/>
          <a:ahLst/>
          <a:cxnLst/>
          <a:rect l="0" t="0" r="0" b="0"/>
          <a:pathLst>
            <a:path>
              <a:moveTo>
                <a:pt x="112776" y="0"/>
              </a:moveTo>
              <a:lnTo>
                <a:pt x="112776" y="1196769"/>
              </a:lnTo>
              <a:lnTo>
                <a:pt x="0" y="1196769"/>
              </a:lnTo>
              <a:lnTo>
                <a:pt x="0" y="146094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B64BD3-744D-447B-B91B-6D8B247C6DC9}">
      <dsp:nvSpPr>
        <dsp:cNvPr id="0" name=""/>
        <dsp:cNvSpPr/>
      </dsp:nvSpPr>
      <dsp:spPr>
        <a:xfrm>
          <a:off x="1264337" y="2037032"/>
          <a:ext cx="4002520" cy="1460943"/>
        </a:xfrm>
        <a:custGeom>
          <a:avLst/>
          <a:gdLst/>
          <a:ahLst/>
          <a:cxnLst/>
          <a:rect l="0" t="0" r="0" b="0"/>
          <a:pathLst>
            <a:path>
              <a:moveTo>
                <a:pt x="4002520" y="0"/>
              </a:moveTo>
              <a:lnTo>
                <a:pt x="4002520" y="1196769"/>
              </a:lnTo>
              <a:lnTo>
                <a:pt x="0" y="1196769"/>
              </a:lnTo>
              <a:lnTo>
                <a:pt x="0" y="146094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8053B2-BA69-4893-AFB4-EB6136EBDADA}">
      <dsp:nvSpPr>
        <dsp:cNvPr id="0" name=""/>
        <dsp:cNvSpPr/>
      </dsp:nvSpPr>
      <dsp:spPr>
        <a:xfrm>
          <a:off x="2925033" y="53855"/>
          <a:ext cx="4683647" cy="198317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400" kern="1200" dirty="0">
              <a:latin typeface="Arial" panose="020B0604020202020204" pitchFamily="34" charset="0"/>
              <a:cs typeface="Arial" panose="020B0604020202020204" pitchFamily="34" charset="0"/>
            </a:rPr>
            <a:t>Программное обеспечение</a:t>
          </a:r>
        </a:p>
      </dsp:txBody>
      <dsp:txXfrm>
        <a:off x="2925033" y="53855"/>
        <a:ext cx="4683647" cy="1983176"/>
      </dsp:txXfrm>
    </dsp:sp>
    <dsp:sp modelId="{EF174365-D7F8-4725-9F60-33352B475BD7}">
      <dsp:nvSpPr>
        <dsp:cNvPr id="0" name=""/>
        <dsp:cNvSpPr/>
      </dsp:nvSpPr>
      <dsp:spPr>
        <a:xfrm>
          <a:off x="6367" y="3497975"/>
          <a:ext cx="2515939" cy="125796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kern="1200" dirty="0">
              <a:latin typeface="Arial" panose="020B0604020202020204" pitchFamily="34" charset="0"/>
              <a:cs typeface="Arial" panose="020B0604020202020204" pitchFamily="34" charset="0"/>
            </a:rPr>
            <a:t>Системное ПО</a:t>
          </a:r>
        </a:p>
      </dsp:txBody>
      <dsp:txXfrm>
        <a:off x="6367" y="3497975"/>
        <a:ext cx="2515939" cy="1257969"/>
      </dsp:txXfrm>
    </dsp:sp>
    <dsp:sp modelId="{0A22EA2E-8E55-4D67-AA63-1AD3E682C5E9}">
      <dsp:nvSpPr>
        <dsp:cNvPr id="0" name=""/>
        <dsp:cNvSpPr/>
      </dsp:nvSpPr>
      <dsp:spPr>
        <a:xfrm>
          <a:off x="3050654" y="3497975"/>
          <a:ext cx="4206852" cy="125796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kern="1200" dirty="0">
              <a:latin typeface="Arial" panose="020B0604020202020204" pitchFamily="34" charset="0"/>
              <a:cs typeface="Arial" panose="020B0604020202020204" pitchFamily="34" charset="0"/>
            </a:rPr>
            <a:t>Системы программирования</a:t>
          </a:r>
        </a:p>
      </dsp:txBody>
      <dsp:txXfrm>
        <a:off x="3050654" y="3497975"/>
        <a:ext cx="4206852" cy="1257969"/>
      </dsp:txXfrm>
    </dsp:sp>
    <dsp:sp modelId="{824FF33C-7978-4E95-97D1-C5BD477AB8B6}">
      <dsp:nvSpPr>
        <dsp:cNvPr id="0" name=""/>
        <dsp:cNvSpPr/>
      </dsp:nvSpPr>
      <dsp:spPr>
        <a:xfrm>
          <a:off x="7785853" y="3497975"/>
          <a:ext cx="2723378" cy="125796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kern="1200" dirty="0">
              <a:latin typeface="Arial" panose="020B0604020202020204" pitchFamily="34" charset="0"/>
              <a:cs typeface="Arial" panose="020B0604020202020204" pitchFamily="34" charset="0"/>
            </a:rPr>
            <a:t>Прикладное ПО</a:t>
          </a:r>
        </a:p>
      </dsp:txBody>
      <dsp:txXfrm>
        <a:off x="7785853" y="3497975"/>
        <a:ext cx="2723378" cy="12579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68D1C401-BA99-48AD-8158-1EF8F411CA3F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D7BFE1B-C4EC-499A-ADCE-9D8659D08E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85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C401-BA99-48AD-8158-1EF8F411CA3F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BFE1B-C4EC-499A-ADCE-9D8659D08E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06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C401-BA99-48AD-8158-1EF8F411CA3F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BFE1B-C4EC-499A-ADCE-9D8659D08E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704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C401-BA99-48AD-8158-1EF8F411CA3F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BFE1B-C4EC-499A-ADCE-9D8659D08E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48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C401-BA99-48AD-8158-1EF8F411CA3F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BFE1B-C4EC-499A-ADCE-9D8659D08E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751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C401-BA99-48AD-8158-1EF8F411CA3F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BFE1B-C4EC-499A-ADCE-9D8659D08E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033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C401-BA99-48AD-8158-1EF8F411CA3F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BFE1B-C4EC-499A-ADCE-9D8659D08E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317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C401-BA99-48AD-8158-1EF8F411CA3F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BFE1B-C4EC-499A-ADCE-9D8659D08E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685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C401-BA99-48AD-8158-1EF8F411CA3F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BFE1B-C4EC-499A-ADCE-9D8659D08E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152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C401-BA99-48AD-8158-1EF8F411CA3F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DD7BFE1B-C4EC-499A-ADCE-9D8659D08E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683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68D1C401-BA99-48AD-8158-1EF8F411CA3F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D7BFE1B-C4EC-499A-ADCE-9D8659D08E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1724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68D1C401-BA99-48AD-8158-1EF8F411CA3F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DD7BFE1B-C4EC-499A-ADCE-9D8659D08E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416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jpeg"/><Relationship Id="rId4" Type="http://schemas.openxmlformats.org/officeDocument/2006/relationships/image" Target="../media/image4.pn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students:\</a:t>
            </a:r>
            <a:r>
              <a:rPr lang="ru-RU" dirty="0"/>
              <a:t>хор1\Файлы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Мой компьютер-папка </a:t>
            </a:r>
            <a:r>
              <a:rPr lang="en-US" dirty="0"/>
              <a:t>students</a:t>
            </a:r>
            <a:r>
              <a:rPr lang="ru-RU" dirty="0"/>
              <a:t>-папка хор1-папка Файлы</a:t>
            </a:r>
          </a:p>
        </p:txBody>
      </p:sp>
    </p:spTree>
    <p:extLst>
      <p:ext uri="{BB962C8B-B14F-4D97-AF65-F5344CB8AC3E}">
        <p14:creationId xmlns:p14="http://schemas.microsoft.com/office/powerpoint/2010/main" val="3067100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7858333"/>
              </p:ext>
            </p:extLst>
          </p:nvPr>
        </p:nvGraphicFramePr>
        <p:xfrm>
          <a:off x="838200" y="434566"/>
          <a:ext cx="10515600" cy="57423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3648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Виды ПО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Программы, с помощью которых пользователь может работать с разными видами информации, не прибегая к программированию, принято называть </a:t>
            </a:r>
            <a:r>
              <a:rPr lang="ru-RU" b="1" dirty="0"/>
              <a:t>прикладными программами</a:t>
            </a:r>
          </a:p>
          <a:p>
            <a:r>
              <a:rPr lang="ru-RU" dirty="0"/>
              <a:t>Комплекс программных средств, предназначенных для разработки новых программ, называют </a:t>
            </a:r>
            <a:r>
              <a:rPr lang="ru-RU" b="1" dirty="0"/>
              <a:t>системой программирования.</a:t>
            </a:r>
          </a:p>
          <a:p>
            <a:r>
              <a:rPr lang="ru-RU" dirty="0"/>
              <a:t>Комплекс программных средств, предназначенных для обслуживания самого компьютера и для управления работы его устройства, называют </a:t>
            </a:r>
            <a:r>
              <a:rPr lang="ru-RU" b="1" dirty="0"/>
              <a:t>системным ПО.</a:t>
            </a:r>
          </a:p>
        </p:txBody>
      </p:sp>
    </p:spTree>
    <p:extLst>
      <p:ext uri="{BB962C8B-B14F-4D97-AF65-F5344CB8AC3E}">
        <p14:creationId xmlns:p14="http://schemas.microsoft.com/office/powerpoint/2010/main" val="3235168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ru-RU" dirty="0"/>
              <a:t>Назови программу и определи ее вид</a:t>
            </a:r>
          </a:p>
        </p:txBody>
      </p:sp>
      <p:pic>
        <p:nvPicPr>
          <p:cNvPr id="1026" name="Picture 2" descr="http://cyberkeeper.ru/images/Ust%20Programm%20Apple/New1/office2013pngcyberkeeper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06" y="1591764"/>
            <a:ext cx="2647384" cy="89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t="25944" b="24284"/>
          <a:stretch/>
        </p:blipFill>
        <p:spPr>
          <a:xfrm>
            <a:off x="5323835" y="5535029"/>
            <a:ext cx="2359849" cy="656492"/>
          </a:xfrm>
          <a:prstGeom prst="rect">
            <a:avLst/>
          </a:prstGeom>
        </p:spPr>
      </p:pic>
      <p:pic>
        <p:nvPicPr>
          <p:cNvPr id="9" name="Рисунок 8" descr="https://www.kindpng.com/picc/m/623-6233322_google-chrome-icone-png-transparent-png.pn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5553" l="349" r="97791">
                        <a14:foregroundMark x1="41860" y1="48482" x2="41860" y2="48482"/>
                        <a14:foregroundMark x1="44884" y1="40672" x2="44884" y2="40672"/>
                        <a14:foregroundMark x1="56395" y1="46638" x2="56395" y2="46638"/>
                        <a14:foregroundMark x1="55698" y1="53796" x2="55698" y2="53796"/>
                        <a14:foregroundMark x1="49419" y1="56074" x2="49419" y2="56074"/>
                        <a14:foregroundMark x1="59651" y1="58351" x2="59651" y2="583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772" y="2011141"/>
            <a:ext cx="1046163" cy="1250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4" name="Picture 10" descr="https://soft-list.ru/wp-content/uploads/2021/06/ccleaner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0" y="3792656"/>
            <a:ext cx="1452259" cy="1452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www.logicclass.ru/userfls/shop/large/2067_drweb-doktor-veb-komplekt-dl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282" y="2778160"/>
            <a:ext cx="1433969" cy="1433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down.imgspng.com/download/0720/windows_logos_PNG9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322" y="1802028"/>
            <a:ext cx="1059899" cy="995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mediasubs.ru/group/uploads/ko/kompyuter-dlya-chajnikov/image/1556053286-784653-978948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83" r="24084"/>
          <a:stretch/>
        </p:blipFill>
        <p:spPr bwMode="auto">
          <a:xfrm>
            <a:off x="868210" y="5401441"/>
            <a:ext cx="1452259" cy="140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drpurity.ru/wp-content/uploads/2019/12/pdf-icon-dr-purity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748" y="5064815"/>
            <a:ext cx="1110519" cy="137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6443" y="2657282"/>
            <a:ext cx="836499" cy="8156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55025" y="3472905"/>
            <a:ext cx="2644775" cy="17145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53410" y="4446209"/>
            <a:ext cx="990600" cy="990600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>
            <a:off x="7153843" y="3022314"/>
            <a:ext cx="1827038" cy="2165091"/>
            <a:chOff x="7335596" y="1999736"/>
            <a:chExt cx="1419127" cy="1955654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335596" y="1999736"/>
              <a:ext cx="1419127" cy="1419127"/>
            </a:xfrm>
            <a:prstGeom prst="rect">
              <a:avLst/>
            </a:prstGeom>
          </p:spPr>
        </p:pic>
        <p:sp>
          <p:nvSpPr>
            <p:cNvPr id="11" name="Прямоугольник 10"/>
            <p:cNvSpPr/>
            <p:nvPr/>
          </p:nvSpPr>
          <p:spPr>
            <a:xfrm>
              <a:off x="7368350" y="3472905"/>
              <a:ext cx="1386373" cy="48248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/>
                <a:t>Системное ПО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9590051" y="1675371"/>
            <a:ext cx="1749764" cy="2117285"/>
            <a:chOff x="9618905" y="2770351"/>
            <a:chExt cx="1559804" cy="1924263"/>
          </a:xfrm>
        </p:grpSpPr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9618905" y="2770351"/>
              <a:ext cx="1559804" cy="1559804"/>
            </a:xfrm>
            <a:prstGeom prst="rect">
              <a:avLst/>
            </a:prstGeom>
          </p:spPr>
        </p:pic>
        <p:sp>
          <p:nvSpPr>
            <p:cNvPr id="23" name="Прямоугольник 22"/>
            <p:cNvSpPr/>
            <p:nvPr/>
          </p:nvSpPr>
          <p:spPr>
            <a:xfrm>
              <a:off x="9705620" y="4212129"/>
              <a:ext cx="1386373" cy="48248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/>
                <a:t>Прикладное ПО</a:t>
              </a: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9590051" y="4383647"/>
            <a:ext cx="2238533" cy="2280152"/>
            <a:chOff x="9273528" y="4557818"/>
            <a:chExt cx="2250555" cy="2168544"/>
          </a:xfrm>
        </p:grpSpPr>
        <p:pic>
          <p:nvPicPr>
            <p:cNvPr id="21" name="Рисунок 20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9487788" y="4557818"/>
              <a:ext cx="1757981" cy="1757981"/>
            </a:xfrm>
            <a:prstGeom prst="rect">
              <a:avLst/>
            </a:prstGeom>
          </p:spPr>
        </p:pic>
        <p:sp>
          <p:nvSpPr>
            <p:cNvPr id="26" name="Прямоугольник 25"/>
            <p:cNvSpPr/>
            <p:nvPr/>
          </p:nvSpPr>
          <p:spPr>
            <a:xfrm>
              <a:off x="9273528" y="6243877"/>
              <a:ext cx="2250555" cy="48248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/>
                <a:t>Системы программирования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26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625E-6 -3.7037E-7 L 5.625E-6 -3.7037E-7 L 0.0086 -0.00694 C 0.0099 -0.00787 0.01108 -0.00926 0.01238 -0.01018 C 0.01563 -0.01273 0.01889 -0.01481 0.02201 -0.01713 C 0.02371 -0.01828 0.02527 -0.01921 0.02683 -0.0206 C 0.04089 -0.0331 0.02514 -0.01944 0.03738 -0.02916 C 0.03881 -0.03009 0.03998 -0.03148 0.04128 -0.0324 C 0.04259 -0.03333 0.04389 -0.03356 0.04519 -0.03426 C 0.04701 -0.03518 0.04897 -0.03634 0.05092 -0.0375 C 0.05339 -0.03935 0.056 -0.04143 0.0586 -0.04282 C 0.0599 -0.04328 0.06121 -0.04375 0.06238 -0.04444 C 0.06342 -0.0449 0.06433 -0.04583 0.06537 -0.04606 C 0.06785 -0.04699 0.07045 -0.04722 0.07306 -0.04791 C 0.07436 -0.04814 0.07553 -0.04907 0.07683 -0.04953 C 0.07839 -0.05023 0.08009 -0.05069 0.08165 -0.05138 C 0.08295 -0.05185 0.08425 -0.05254 0.08556 -0.05301 C 0.08712 -0.0537 0.08868 -0.05416 0.09037 -0.05463 C 0.09155 -0.05532 0.09285 -0.05601 0.09415 -0.05648 C 0.09636 -0.05717 0.09871 -0.0574 0.10092 -0.0581 C 0.10352 -0.05902 0.106 -0.06088 0.1086 -0.06157 C 0.11121 -0.06203 0.11368 -0.0625 0.11628 -0.06319 C 0.11785 -0.06365 0.11941 -0.06435 0.1211 -0.06504 L 0.13256 -0.06828 C 0.15209 -0.07407 0.12436 -0.06527 0.14415 -0.07361 C 0.14636 -0.0743 0.14871 -0.0743 0.15092 -0.07523 C 0.15313 -0.07615 0.15535 -0.07777 0.15756 -0.0787 C 0.15756 -0.0787 0.17201 -0.08287 0.17488 -0.08379 L 0.1922 -0.08888 L 0.19806 -0.09051 C 0.20157 -0.09282 0.20561 -0.0956 0.20951 -0.0956 L 0.40561 -0.09398 C 0.4073 -0.09351 0.40886 -0.09282 0.41043 -0.09236 C 0.41173 -0.09189 0.41303 -0.09097 0.41433 -0.09051 C 0.41681 -0.08981 0.41941 -0.08935 0.42201 -0.08888 C 0.4353 -0.08287 0.41485 -0.09189 0.43061 -0.08541 C 0.43321 -0.08449 0.43582 -0.0831 0.43829 -0.08194 C 0.43959 -0.08148 0.44089 -0.08055 0.4422 -0.08032 C 0.44441 -0.07986 0.44675 -0.07939 0.44897 -0.0787 C 0.45027 -0.07824 0.45144 -0.07754 0.45274 -0.07685 C 0.45378 -0.07638 0.4547 -0.07546 0.45561 -0.07523 C 0.45977 -0.07384 0.46407 -0.07314 0.46811 -0.07176 C 0.46941 -0.07129 0.47071 -0.0706 0.47201 -0.07013 C 0.47514 -0.06898 0.47839 -0.06782 0.48165 -0.06666 L 0.48647 -0.06504 L 0.49128 -0.06319 L 0.49897 -0.05648 C 0.50027 -0.05532 0.50144 -0.0537 0.50274 -0.05301 C 0.50574 -0.05162 0.50678 -0.05138 0.50951 -0.04953 C 0.51108 -0.04861 0.51264 -0.04722 0.51433 -0.04606 C 0.51615 -0.0449 0.51824 -0.04398 0.52006 -0.04282 C 0.52748 -0.0375 0.52332 -0.04074 0.53256 -0.0324 L 0.53647 -0.02916 C 0.53764 -0.02801 0.53907 -0.02708 0.54024 -0.02569 L 0.54311 -0.02222 C 0.54376 -0.0206 0.54428 -0.01851 0.54506 -0.01713 C 0.54584 -0.01574 0.54701 -0.01504 0.54793 -0.01365 C 0.54897 -0.01203 0.54975 -0.01018 0.55079 -0.00856 C 0.5517 -0.00717 0.55287 -0.00648 0.55378 -0.00509 C 0.55548 -0.00254 0.55665 0.00116 0.55847 0.00348 L 0.5672 0.01366 C 0.56811 0.01482 0.56928 0.01551 0.57006 0.01713 C 0.57566 0.02709 0.57293 0.02338 0.57774 0.02894 C 0.57839 0.03079 0.57918 0.03218 0.5797 0.03426 C 0.5823 0.04514 0.57865 0.0375 0.58256 0.04445 C 0.58295 0.04607 0.58308 0.04792 0.58347 0.04954 C 0.58464 0.05324 0.58738 0.05973 0.58738 0.05973 C 0.58764 0.06204 0.5879 0.06436 0.58829 0.06667 C 0.59011 0.07709 0.58894 0.07454 0.59128 0.07871 L 0.59128 0.07871 " pathEditMode="relative" ptsTypes="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0.09213 L -2.5E-6 -0.09213 L 0.01094 -0.09236 C 0.0125 -0.09236 0.01407 -0.09236 0.01576 -0.09236 C 0.01979 -0.09259 0.02396 -0.09259 0.028 -0.09259 C 0.03008 -0.09282 0.03216 -0.09282 0.03412 -0.09282 C 0.05209 -0.09329 0.0319 -0.09282 0.04753 -0.09305 C 0.04935 -0.09329 0.05091 -0.09329 0.05248 -0.09329 C 0.05417 -0.09329 0.05586 -0.09329 0.05755 -0.09329 C 0.05977 -0.09329 0.06237 -0.09352 0.06485 -0.09352 C 0.06797 -0.09352 0.07123 -0.09352 0.07461 -0.09375 C 0.0763 -0.09375 0.07787 -0.09375 0.07943 -0.09375 C 0.08073 -0.09375 0.0819 -0.09375 0.08321 -0.09375 C 0.08633 -0.09375 0.08972 -0.09375 0.09297 -0.09398 C 0.09466 -0.09398 0.0961 -0.09398 0.09779 -0.09398 C 0.09974 -0.09398 0.10196 -0.09398 0.10391 -0.09398 C 0.1056 -0.09398 0.10729 -0.09398 0.10886 -0.09398 C 0.11094 -0.09421 0.11289 -0.09421 0.11511 -0.09421 C 0.11654 -0.09421 0.11823 -0.09421 0.11992 -0.09421 C 0.12266 -0.09421 0.12565 -0.09421 0.12852 -0.09421 C 0.13177 -0.09421 0.1349 -0.09444 0.13828 -0.09444 C 0.14154 -0.09444 0.14479 -0.09444 0.14805 -0.09444 C 0.15 -0.09444 0.15209 -0.09444 0.15417 -0.09444 L 0.16875 -0.09468 C 0.19362 -0.09491 0.15834 -0.09444 0.1836 -0.09491 C 0.18633 -0.09491 0.18933 -0.09491 0.19219 -0.09491 C 0.19505 -0.09491 0.19779 -0.09514 0.20065 -0.09514 C 0.20065 -0.09514 0.21901 -0.09514 0.22266 -0.09537 L 0.24479 -0.09537 L 0.25222 -0.0956 C 0.25677 -0.0956 0.26185 -0.0956 0.2668 -0.0956 L 0.51667 -0.0956 C 0.51875 -0.0956 0.52084 -0.0956 0.52279 -0.0956 C 0.52448 -0.0956 0.52604 -0.0956 0.52774 -0.0956 C 0.53086 -0.0956 0.53425 -0.09537 0.5375 -0.09537 C 0.55443 -0.09514 0.52839 -0.0956 0.54844 -0.09537 C 0.55183 -0.09537 0.55508 -0.09514 0.55834 -0.09514 C 0.5599 -0.09514 0.56159 -0.09514 0.56328 -0.09514 C 0.56602 -0.09514 0.56901 -0.09514 0.57188 -0.09514 C 0.57357 -0.09514 0.575 -0.09491 0.5767 -0.09491 C 0.578 -0.09491 0.57917 -0.09491 0.58034 -0.09491 C 0.58568 -0.09491 0.59115 -0.09491 0.59623 -0.09491 C 0.59792 -0.09468 0.59961 -0.09468 0.6013 -0.09468 C 0.60521 -0.09468 0.60938 -0.09468 0.61354 -0.09468 L 0.61966 -0.09444 L 0.62578 -0.09444 L 0.63555 -0.09421 C 0.63724 -0.09421 0.63867 -0.09421 0.64037 -0.09398 C 0.64427 -0.09398 0.64558 -0.09398 0.64896 -0.09398 C 0.65104 -0.09398 0.653 -0.09375 0.65521 -0.09375 C 0.65742 -0.09375 0.66016 -0.09375 0.6625 -0.09375 C 0.67188 -0.09352 0.66654 -0.09352 0.67839 -0.09329 L 0.68334 -0.09305 C 0.6849 -0.09305 0.68672 -0.09305 0.68815 -0.09305 L 0.6918 -0.09282 C 0.69271 -0.09282 0.69336 -0.09282 0.69427 -0.09259 C 0.69532 -0.09259 0.69675 -0.09259 0.69792 -0.09259 C 0.69922 -0.09259 0.70026 -0.09236 0.70157 -0.09236 C 0.70274 -0.09236 0.7043 -0.09236 0.70547 -0.09213 C 0.70755 -0.09213 0.70912 -0.0919 0.71133 -0.0919 L 0.72253 -0.09143 C 0.7237 -0.09143 0.72513 -0.09143 0.72617 -0.09143 C 0.73334 -0.09097 0.72982 -0.0912 0.73594 -0.09097 C 0.73672 -0.09074 0.73776 -0.09074 0.73841 -0.09074 C 0.7418 -0.09028 0.73711 -0.09051 0.74206 -0.09028 C 0.74258 -0.09028 0.74271 -0.09028 0.74323 -0.09005 C 0.74479 -0.09005 0.74818 -0.08981 0.74818 -0.08981 C 0.74857 -0.08958 0.74883 -0.08958 0.74935 -0.08958 C 0.7517 -0.08912 0.75026 -0.08912 0.75326 -0.08912 L 0.75326 -0.08889 " pathEditMode="relative" rAng="0" ptsTypes="AAAAAAAAAAAAAAAAAAAAAAAAAAAAAAAAAAAAAAAAAAAAAAAAAAAAAAAAAAAAAAAAAAAA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656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1.66667E-6 -1.85185E-6 C 0.00091 -0.00509 0.00195 -0.01018 0.00286 -0.01528 C 0.00416 -0.02338 0.0039 -0.02893 0.00469 -0.0375 C 0.00547 -0.04421 0.00586 -0.04143 0.00768 -0.04768 C 0.01159 -0.0618 0.00495 -0.04329 0.01054 -0.0581 C 0.01315 -0.07199 0.00911 -0.04977 0.0125 -0.07685 C 0.01289 -0.08032 0.01354 -0.0838 0.01432 -0.08704 C 0.01484 -0.08889 0.01575 -0.09028 0.01627 -0.09213 C 0.01679 -0.09375 0.01679 -0.0956 0.01719 -0.09722 C 0.01784 -0.09977 0.01862 -0.10185 0.01914 -0.10417 C 0.01966 -0.10625 0.01966 -0.1088 0.02018 -0.11111 C 0.02057 -0.11343 0.02148 -0.11551 0.022 -0.11782 C 0.02252 -0.12014 0.02252 -0.12245 0.02304 -0.12477 C 0.02357 -0.12708 0.02448 -0.12917 0.025 -0.13148 C 0.02539 -0.1338 0.02552 -0.13611 0.02591 -0.13843 C 0.03112 -0.16643 0.02474 -0.12986 0.02969 -0.1537 C 0.03216 -0.16528 0.02929 -0.15602 0.03164 -0.16574 C 0.03229 -0.16805 0.03307 -0.17014 0.03359 -0.17245 C 0.03411 -0.17477 0.03398 -0.17731 0.0345 -0.1794 C 0.03502 -0.18125 0.03594 -0.18264 0.03646 -0.18449 C 0.04049 -0.19861 0.03385 -0.18009 0.03932 -0.19468 C 0.04336 -0.21643 0.03672 -0.18171 0.04219 -0.20509 C 0.04271 -0.20718 0.04258 -0.20972 0.04323 -0.2118 C 0.04427 -0.21551 0.04583 -0.21875 0.047 -0.22222 L 0.05286 -0.2375 C 0.05351 -0.23912 0.05416 -0.24074 0.05469 -0.24259 C 0.05599 -0.24722 0.0569 -0.25231 0.05859 -0.25625 C 0.05963 -0.25856 0.0625 -0.26528 0.06341 -0.26829 C 0.06471 -0.27268 0.06549 -0.27778 0.06719 -0.28194 C 0.06823 -0.28426 0.06914 -0.28657 0.07018 -0.28889 C 0.07083 -0.29051 0.07135 -0.29236 0.072 -0.29398 C 0.072 -0.29398 0.08099 -0.31528 0.08359 -0.3213 L 0.09219 -0.34167 L 0.09804 -0.35555 C 0.10026 -0.35949 0.10286 -0.36296 0.10482 -0.36736 L 0.11341 -0.38796 C 0.11432 -0.39028 0.1151 -0.39282 0.11627 -0.39468 C 0.11732 -0.39653 0.11823 -0.39815 0.11914 -0.4 C 0.12018 -0.40208 0.12096 -0.40463 0.122 -0.40671 C 0.12383 -0.41042 0.12591 -0.41366 0.12786 -0.4169 C 0.12877 -0.41875 0.12995 -0.42014 0.13073 -0.42222 C 0.13203 -0.42546 0.13294 -0.4294 0.1345 -0.43241 C 0.14297 -0.44722 0.12982 -0.42361 0.14232 -0.44768 C 0.14414 -0.45139 0.14609 -0.45463 0.14804 -0.4581 L 0.15091 -0.46319 C 0.15156 -0.46435 0.15208 -0.46574 0.15286 -0.46667 C 0.16133 -0.47662 0.14791 -0.46065 0.16054 -0.47685 C 0.16237 -0.47917 0.16471 -0.48079 0.16627 -0.48356 C 0.16823 -0.48704 0.16992 -0.49097 0.172 -0.49398 C 0.17331 -0.4956 0.17461 -0.49745 0.17591 -0.49907 C 0.17786 -0.50139 0.18008 -0.50301 0.18164 -0.50579 C 0.1901 -0.52083 0.17942 -0.50255 0.1875 -0.51435 C 0.18854 -0.51597 0.18932 -0.51805 0.19036 -0.51944 C 0.19219 -0.52199 0.19414 -0.52407 0.19609 -0.52639 C 0.19609 -0.52639 0.20182 -0.53333 0.20182 -0.53333 C 0.20508 -0.53611 0.20846 -0.53819 0.21146 -0.5419 C 0.21341 -0.54398 0.21523 -0.54676 0.21732 -0.54861 C 0.21979 -0.55093 0.22265 -0.55231 0.225 -0.55555 C 0.2263 -0.55718 0.22734 -0.55926 0.22877 -0.56065 C 0.22995 -0.56157 0.23138 -0.56134 0.23268 -0.56227 C 0.23528 -0.56435 0.23776 -0.5669 0.24036 -0.56921 C 0.24166 -0.57037 0.24284 -0.57199 0.24414 -0.57245 C 0.24583 -0.57315 0.24739 -0.57338 0.24896 -0.5743 C 0.25416 -0.57731 0.25924 -0.58125 0.26432 -0.58449 C 0.26627 -0.58565 0.26823 -0.58727 0.27018 -0.58796 L 0.28463 -0.59305 C 0.2862 -0.59375 0.28776 -0.59398 0.28932 -0.59468 C 0.29062 -0.59537 0.29192 -0.59606 0.29323 -0.59653 C 0.29674 -0.59722 0.30026 -0.59768 0.30377 -0.59815 C 0.31328 -0.6037 0.30755 -0.60139 0.32109 -0.60324 C 0.35247 -0.61736 0.32695 -0.60648 0.41054 -0.60324 C 0.41159 -0.60324 0.4125 -0.60185 0.41341 -0.60162 C 0.41601 -0.60069 0.41862 -0.60069 0.42109 -0.6 C 0.45924 -0.58727 0.4151 -0.60139 0.43177 -0.59468 C 0.43359 -0.59398 0.43554 -0.59375 0.4375 -0.59305 C 0.4388 -0.5919 0.43997 -0.59074 0.44127 -0.58958 C 0.447 -0.58518 0.44297 -0.59167 0.45195 -0.58102 C 0.45416 -0.57847 0.45651 -0.57569 0.45859 -0.57245 C 0.45963 -0.57106 0.46054 -0.56898 0.46146 -0.56736 C 0.472 -0.55139 0.45651 -0.57801 0.47109 -0.55208 L 0.47396 -0.54699 C 0.47435 -0.54514 0.47435 -0.54329 0.475 -0.5419 C 0.4763 -0.53866 0.47982 -0.53333 0.47982 -0.53333 C 0.48008 -0.53148 0.48034 -0.52963 0.48073 -0.52801 C 0.48125 -0.52616 0.48216 -0.52477 0.48268 -0.52292 C 0.48346 -0.51968 0.48398 -0.5162 0.48463 -0.51273 L 0.48554 -0.50764 L 0.48659 -0.50255 L 0.48659 -0.50255 L 0.48659 -0.50255 " pathEditMode="relative" ptsTypes="AAAAAAAAAAAAAAAAAAAAAAAAAAAAAAAAAAAAAAAAAAAAAAAAAAAAAAAAAAAAAAAAAAAAAAAAAAAAAAAAAAAAAAAAAAA">
                                      <p:cBhvr>
                                        <p:cTn id="22" dur="2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3.33333E-6 L -6.25E-7 3.33333E-6 C 0.00092 -0.00579 0.00157 -0.01158 0.00287 -0.01713 C 0.00326 -0.01898 0.00417 -0.02037 0.00469 -0.02222 C 0.00547 -0.02454 0.00599 -0.02685 0.00664 -0.02917 C 0.00847 -0.03496 0.01055 -0.04051 0.0125 -0.04607 C 0.01342 -0.04908 0.0142 -0.05209 0.01537 -0.05463 C 0.01719 -0.05926 0.01927 -0.06366 0.0211 -0.06829 L 0.025 -0.07871 C 0.02552 -0.08033 0.02605 -0.08241 0.02683 -0.0838 L 0.03451 -0.09746 C 0.03516 -0.09861 0.03568 -0.1 0.03646 -0.10093 C 0.0375 -0.10209 0.03842 -0.10301 0.03933 -0.10417 C 0.05 -0.11829 0.03802 -0.10371 0.05 -0.11806 C 0.05092 -0.11898 0.0517 -0.12084 0.05287 -0.1213 L 0.05573 -0.12315 C 0.05847 -0.12778 0.05795 -0.12755 0.0625 -0.13172 C 0.06342 -0.13241 0.06446 -0.13264 0.06537 -0.13334 C 0.0724 -0.13866 0.06589 -0.13542 0.07305 -0.13843 C 0.08516 -0.14931 0.07618 -0.14213 0.08646 -0.14861 C 0.08815 -0.14977 0.08959 -0.15139 0.09128 -0.15209 C 0.09323 -0.15301 0.09519 -0.15301 0.09701 -0.15394 C 0.09909 -0.15463 0.10092 -0.15648 0.10287 -0.15718 C 0.10664 -0.1588 0.11055 -0.15926 0.11433 -0.16065 L 0.12396 -0.16412 C 0.12565 -0.16459 0.12722 -0.16551 0.12878 -0.16574 L 0.13646 -0.1676 C 0.14011 -0.16968 0.14167 -0.17084 0.1461 -0.17084 L 0.25287 -0.16922 C 0.25443 -0.16875 0.25612 -0.16829 0.25769 -0.1676 C 0.2586 -0.16713 0.25951 -0.16621 0.26055 -0.16574 C 0.26433 -0.16412 0.26823 -0.16343 0.27214 -0.1625 C 0.27305 -0.16181 0.27396 -0.16111 0.275 -0.16065 C 0.27813 -0.15949 0.28464 -0.15718 0.28464 -0.15718 C 0.28842 -0.15278 0.28724 -0.15371 0.29232 -0.15047 C 0.29519 -0.14861 0.29844 -0.14838 0.30092 -0.14537 C 0.30196 -0.14422 0.30274 -0.14283 0.30378 -0.1419 C 0.30573 -0.14051 0.30769 -0.13982 0.30964 -0.13843 C 0.3112 -0.13727 0.31289 -0.13635 0.31446 -0.13496 C 0.31641 -0.13357 0.31823 -0.13148 0.32019 -0.12986 C 0.32175 -0.12871 0.32331 -0.12755 0.325 -0.12639 C 0.32592 -0.12593 0.32696 -0.1257 0.32787 -0.12477 C 0.32891 -0.12385 0.32969 -0.12222 0.33073 -0.1213 C 0.33164 -0.1206 0.33269 -0.12037 0.3336 -0.11968 C 0.33464 -0.11875 0.33555 -0.11713 0.33646 -0.11621 C 0.33737 -0.11551 0.33855 -0.11528 0.33946 -0.11459 C 0.3405 -0.11366 0.34141 -0.11227 0.34232 -0.11111 C 0.3444 -0.10834 0.3474 -0.10324 0.35 -0.10093 C 0.35313 -0.09792 0.35664 -0.09584 0.35964 -0.09236 C 0.36055 -0.09121 0.36159 -0.09005 0.3625 -0.08889 C 0.36381 -0.08727 0.36498 -0.08519 0.36628 -0.0838 C 0.36784 -0.08218 0.36967 -0.08172 0.3711 -0.08033 C 0.37409 -0.07778 0.37487 -0.075 0.37787 -0.07176 C 0.37878 -0.07084 0.37982 -0.0706 0.38073 -0.07014 C 0.38633 -0.06019 0.38347 -0.06273 0.38842 -0.05972 C 0.3961 -0.0507 0.39258 -0.05602 0.39909 -0.04445 L 0.40196 -0.03935 L 0.40378 -0.03588 C 0.40417 -0.03426 0.4043 -0.03241 0.40482 -0.03079 C 0.40612 -0.02593 0.40743 -0.02431 0.40964 -0.0206 C 0.4099 -0.0176 0.41016 -0.01482 0.41055 -0.01204 C 0.41107 -0.00857 0.41198 -0.00533 0.4125 -0.00162 L 0.41342 0.00509 C 0.41381 0.00972 0.41394 0.01435 0.41446 0.01875 C 0.41485 0.02222 0.41641 0.02916 0.41641 0.02916 L 0.41641 0.02916 " pathEditMode="relative" ptsTypes="AAAAAAAAAAAAAAAAAAAAAAAAAAAAAAAAAAAAAAAAAAAAAAAAAAAAAAAAAAAAAAAAAA">
                                      <p:cBhvr>
                                        <p:cTn id="30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3.33333E-6 L 2.08333E-7 -3.33333E-6 C 0.00052 -0.00532 0.00117 -0.01041 0.00182 -0.0155 C 0.00208 -0.01736 0.00234 -0.01898 0.00286 -0.0206 C 0.00338 -0.02245 0.0043 -0.02384 0.00469 -0.02569 C 0.0056 -0.02916 0.00599 -0.03263 0.00664 -0.03611 L 0.00768 -0.0412 C 0.00794 -0.04282 0.00794 -0.0449 0.00859 -0.04629 C 0.01484 -0.06134 0.01211 -0.05601 0.01627 -0.06342 C 0.01693 -0.0662 0.01758 -0.06898 0.01823 -0.07199 C 0.01862 -0.07361 0.01862 -0.07546 0.01914 -0.07708 C 0.01992 -0.07962 0.02122 -0.08148 0.022 -0.08379 C 0.02305 -0.08657 0.02396 -0.08958 0.02487 -0.09236 C 0.02578 -0.0949 0.02708 -0.09675 0.02786 -0.0993 C 0.02864 -0.10185 0.02864 -0.10532 0.02969 -0.10787 C 0.03229 -0.11342 0.03555 -0.11805 0.03841 -0.12314 L 0.04518 -0.13518 L 0.05377 -0.14537 C 0.05469 -0.14652 0.05586 -0.14745 0.05664 -0.14884 C 0.05846 -0.15208 0.05898 -0.15347 0.06146 -0.15578 C 0.06237 -0.15648 0.06341 -0.15648 0.06432 -0.1574 C 0.06432 -0.1574 0.07161 -0.16597 0.07305 -0.16759 C 0.07396 -0.16875 0.07474 -0.17037 0.07591 -0.17106 C 0.08802 -0.17824 0.06862 -0.1662 0.08164 -0.17615 C 0.08294 -0.17708 0.08424 -0.17731 0.08555 -0.178 C 0.09492 -0.18634 0.08307 -0.17615 0.09414 -0.18472 C 0.09922 -0.18865 0.09713 -0.18819 0.10286 -0.19166 C 0.11068 -0.19629 0.10247 -0.18958 0.11146 -0.19675 C 0.11276 -0.19768 0.11406 -0.19907 0.11536 -0.20023 C 0.11693 -0.20138 0.11849 -0.20231 0.12018 -0.20347 C 0.12148 -0.20462 0.12265 -0.20601 0.12396 -0.20694 C 0.12591 -0.20833 0.12786 -0.20925 0.12969 -0.21041 C 0.13073 -0.21087 0.13164 -0.21157 0.13268 -0.21203 C 0.13424 -0.21319 0.13581 -0.21481 0.13737 -0.2155 C 0.13932 -0.21643 0.14127 -0.21643 0.14323 -0.21736 C 0.14414 -0.21759 0.14505 -0.21851 0.14609 -0.21898 C 0.15026 -0.2206 0.15443 -0.22106 0.15859 -0.22245 C 0.15989 -0.22291 0.16107 -0.22361 0.16237 -0.22407 C 0.16471 -0.22476 0.16693 -0.22523 0.16914 -0.22569 C 0.17513 -0.22546 0.19258 -0.22546 0.20182 -0.22245 C 0.20677 -0.22083 0.20846 -0.21967 0.21237 -0.21736 C 0.21562 -0.21157 0.21654 -0.20949 0.22109 -0.20532 C 0.22239 -0.20416 0.22383 -0.20324 0.22487 -0.20185 C 0.22604 -0.20046 0.22682 -0.19837 0.22786 -0.19675 C 0.23151 -0.17708 0.22877 -0.19351 0.22877 -0.14537 L 0.22877 -0.14537 " pathEditMode="relative" ptsTypes="AAAAAAAAAAAAAAAAAAAAAAAAAAAAAAAAAAAAAAAAAAAAAA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1.48148E-6 L 4.375E-6 1.48148E-6 C 0.02279 -0.08148 0.00208 -0.00278 0.00573 -0.23935 C 0.00599 -0.25532 0.00807 -0.26412 0.0095 -0.2787 C 0.01081 -0.29051 0.01003 -0.29259 0.0125 -0.3044 C 0.01354 -0.30972 0.0151 -0.31458 0.01628 -0.31991 C 0.01667 -0.32153 0.0168 -0.32338 0.01719 -0.325 C 0.01875 -0.33079 0.0207 -0.33611 0.022 -0.34213 C 0.0237 -0.34884 0.02591 -0.35532 0.02682 -0.3625 C 0.02773 -0.36898 0.02799 -0.37153 0.02969 -0.37801 C 0.03255 -0.38796 0.03229 -0.38472 0.03555 -0.39329 C 0.03659 -0.39607 0.03724 -0.39931 0.03841 -0.40185 C 0.04075 -0.40671 0.04388 -0.41042 0.04609 -0.41551 C 0.04805 -0.42014 0.04961 -0.42523 0.05182 -0.42917 C 0.05417 -0.4331 0.05612 -0.43773 0.05859 -0.4412 C 0.0599 -0.44282 0.0612 -0.44468 0.0625 -0.4463 C 0.06341 -0.44745 0.06445 -0.44838 0.06536 -0.44977 C 0.06601 -0.45069 0.06654 -0.45232 0.06732 -0.45324 C 0.0681 -0.45417 0.06927 -0.45417 0.07018 -0.45486 C 0.07148 -0.45579 0.07266 -0.45764 0.07396 -0.45833 C 0.07708 -0.45995 0.08359 -0.46157 0.08359 -0.46157 C 0.09453 -0.46111 0.10547 -0.46157 0.11628 -0.45995 C 0.11745 -0.45972 0.11823 -0.45741 0.11914 -0.45648 C 0.12005 -0.45579 0.12122 -0.45556 0.12213 -0.45486 C 0.12318 -0.45394 0.12396 -0.45232 0.125 -0.45139 C 0.12591 -0.45069 0.12695 -0.45046 0.12786 -0.44977 C 0.13047 -0.44769 0.13581 -0.44259 0.1375 -0.43935 L 0.13945 -0.43611 C 0.1401 -0.43148 0.14049 -0.42685 0.14128 -0.42245 C 0.14219 -0.41759 0.14271 -0.41574 0.14323 -0.41042 C 0.14362 -0.40694 0.14388 -0.40347 0.14427 -0.40023 C 0.14596 -0.38472 0.1444 -0.40278 0.14609 -0.38472 C 0.14622 -0.38426 0.14609 -0.38357 0.14609 -0.3831 L 0.14609 -0.3831 " pathEditMode="relative" ptsTypes="AAAAAAAAAAAAAAAAAAAAAAAAAAAAAAAAAA">
                                      <p:cBhvr>
                                        <p:cTn id="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2.96296E-6 L 5.83333E-6 -2.96296E-6 L 0.0086 -0.02222 C 0.00925 -0.02384 0.01056 -0.02731 0.01056 -0.02731 C 0.01199 -0.03541 0.01069 -0.02962 0.01342 -0.0375 C 0.02097 -0.05925 0.01655 -0.04837 0.02201 -0.06157 C 0.02239 -0.06319 0.02253 -0.06504 0.02306 -0.06666 C 0.02475 -0.07152 0.02735 -0.075 0.02878 -0.08032 C 0.02957 -0.0831 0.02983 -0.08611 0.03074 -0.08888 C 0.03152 -0.09143 0.03269 -0.09328 0.0336 -0.0956 C 0.03464 -0.09837 0.03543 -0.10162 0.03647 -0.10416 C 0.04024 -0.11365 0.04415 -0.11967 0.04897 -0.12824 C 0.05027 -0.13055 0.05131 -0.13333 0.05287 -0.13495 C 0.06108 -0.14375 0.05561 -0.1375 0.06628 -0.15208 C 0.06759 -0.15393 0.06889 -0.15555 0.07019 -0.15717 L 0.07787 -0.16759 C 0.07905 -0.16921 0.08048 -0.1706 0.08165 -0.17268 C 0.08556 -0.17939 0.09076 -0.18935 0.09519 -0.19305 C 0.10548 -0.20231 0.0991 -0.19629 0.11433 -0.21203 C 0.11655 -0.21435 0.11876 -0.21689 0.1211 -0.21875 L 0.14128 -0.23425 C 0.1435 -0.23587 0.14571 -0.23796 0.14806 -0.23935 C 0.15183 -0.24166 0.15574 -0.24351 0.15951 -0.24629 L 0.17201 -0.25462 C 0.17436 -0.25625 0.17644 -0.25879 0.17878 -0.25995 C 0.18829 -0.26388 0.19806 -0.26643 0.20769 -0.27013 C 0.21121 -0.27152 0.21459 -0.27407 0.21824 -0.27523 C 0.22644 -0.278 0.23503 -0.27847 0.24324 -0.28217 C 0.27423 -0.29583 0.23543 -0.27916 0.26628 -0.29074 C 0.27944 -0.2956 0.27514 -0.29583 0.28738 -0.2993 C 0.29024 -0.3 0.29324 -0.30023 0.2961 -0.30092 C 0.29832 -0.30138 0.30053 -0.30208 0.30287 -0.30254 C 0.3047 -0.30324 0.30665 -0.3037 0.3086 -0.30439 C 0.31016 -0.30486 0.31173 -0.30555 0.31342 -0.30601 C 0.31589 -0.30671 0.3185 -0.30717 0.3211 -0.30787 C 0.32201 -0.30833 0.32293 -0.30902 0.32397 -0.30949 C 0.3392 -0.3162 0.35665 -0.30995 0.3711 -0.30949 C 0.37371 -0.30879 0.37618 -0.30856 0.37878 -0.30787 C 0.37983 -0.3074 0.38061 -0.30601 0.38165 -0.30601 C 0.40444 -0.30486 0.42722 -0.30486 0.44988 -0.30439 C 0.45157 -0.3037 0.45313 -0.30324 0.4547 -0.30254 C 0.456 -0.30208 0.4573 -0.30138 0.4586 -0.30092 C 0.46967 -0.29745 0.46121 -0.30115 0.47006 -0.29745 C 0.47136 -0.29699 0.47266 -0.29652 0.47397 -0.29583 C 0.47488 -0.29537 0.47592 -0.29444 0.47683 -0.29398 C 0.47878 -0.29328 0.48074 -0.29305 0.48256 -0.29236 C 0.48516 -0.29143 0.48764 -0.28958 0.49037 -0.28888 C 0.49324 -0.28842 0.4961 -0.28796 0.49897 -0.28726 C 0.503 -0.28611 0.50378 -0.28541 0.50756 -0.28379 C 0.50925 -0.2831 0.51082 -0.28263 0.51238 -0.28217 C 0.51368 -0.28171 0.51498 -0.28101 0.51628 -0.28032 C 0.52071 -0.2787 0.52084 -0.27916 0.52488 -0.27708 C 0.531 -0.27384 0.52423 -0.27685 0.53165 -0.27175 C 0.53451 -0.2699 0.53738 -0.26805 0.54037 -0.26666 C 0.54155 -0.2662 0.54298 -0.26574 0.54415 -0.26504 C 0.54545 -0.26412 0.54662 -0.2625 0.54806 -0.26157 C 0.54923 -0.26064 0.55066 -0.26087 0.55183 -0.25995 C 0.55444 -0.25787 0.55678 -0.25416 0.55951 -0.253 C 0.56082 -0.25254 0.56485 -0.25092 0.56628 -0.24953 C 0.57371 -0.24305 0.56485 -0.24884 0.57201 -0.24444 C 0.57514 -0.24074 0.57514 -0.2405 0.57878 -0.23773 C 0.58035 -0.23634 0.58204 -0.23564 0.5836 -0.23425 C 0.58556 -0.23217 0.58738 -0.22962 0.58933 -0.22731 L 0.60378 -0.21018 L 0.61238 -0.2 C 0.61342 -0.19953 0.61446 -0.19907 0.61524 -0.19837 C 0.61628 -0.19745 0.6172 -0.19606 0.61824 -0.1949 C 0.6198 -0.19305 0.62149 -0.19166 0.62306 -0.18981 C 0.62436 -0.18819 0.6254 -0.18611 0.62683 -0.18472 C 0.62839 -0.1831 0.63009 -0.1824 0.63165 -0.18125 C 0.63295 -0.18009 0.63425 -0.17893 0.63556 -0.17777 L 0.64324 -0.16412 C 0.64415 -0.16226 0.64532 -0.16087 0.6461 -0.15902 C 0.64806 -0.15439 0.64962 -0.1493 0.65183 -0.14537 C 0.656 -0.13773 0.65326 -0.14305 0.65951 -0.12824 L 0.66524 -0.11458 C 0.66628 -0.11226 0.66759 -0.11018 0.66824 -0.10763 C 0.66967 -0.10092 0.67006 -0.09837 0.67201 -0.09236 C 0.67475 -0.08379 0.67475 -0.08425 0.67774 -0.07685 C 0.67813 -0.07476 0.67905 -0.06736 0.6797 -0.06481 C 0.68061 -0.0618 0.68178 -0.05925 0.68256 -0.05625 C 0.68347 -0.053 0.68386 -0.04953 0.68451 -0.04606 C 0.68516 -0.04328 0.68582 -0.0405 0.68647 -0.0375 C 0.68686 -0.03587 0.68712 -0.03402 0.68738 -0.0324 C 0.68777 -0.02962 0.68777 -0.02662 0.68842 -0.02384 C 0.68881 -0.02199 0.68972 -0.02037 0.69024 -0.01875 C 0.69063 -0.01527 0.69076 -0.0118 0.69128 -0.00833 C 0.69181 -0.00486 0.69324 0.00186 0.69324 0.00186 C 0.6935 0.00579 0.69376 0.00973 0.69415 0.01389 C 0.69532 0.02408 0.69506 0.01459 0.69506 0.02246 L 0.69506 0.02246 " pathEditMode="relative" ptsTypes="AAAAAAAAAAAAAAAAAAAAAAAAAAAAAAAAAAAAAAAAAAAAAAAAAAAAAAAAAAAAAAAAAAAAAAAAAAAAAAAAAAAAAAAAAAA">
                                      <p:cBhvr>
                                        <p:cTn id="5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0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41667E-6 -1.38778E-17 L -5.41667E-6 -1.38778E-17 C 0.00156 -0.00856 0.00299 -0.01736 0.00468 -0.02569 C 0.0052 -0.02824 0.00611 -0.03032 0.00664 -0.03263 C 0.01015 -0.04745 0.01093 -0.05532 0.01536 -0.06851 C 0.01705 -0.07384 0.01927 -0.07847 0.02109 -0.08379 C 0.02369 -0.09166 0.02473 -0.09421 0.02682 -0.10277 C 0.02851 -0.10949 0.02929 -0.11689 0.03164 -0.12314 C 0.03749 -0.13888 0.02721 -0.11087 0.03736 -0.14189 C 0.03828 -0.14444 0.03945 -0.14652 0.04036 -0.14884 C 0.0414 -0.15162 0.04231 -0.15439 0.04322 -0.1574 C 0.0483 -0.17384 0.04374 -0.16157 0.04895 -0.17615 C 0.05273 -0.1868 0.04895 -0.17523 0.05468 -0.18981 C 0.05742 -0.19652 0.05911 -0.20462 0.06236 -0.21041 C 0.06367 -0.21273 0.0651 -0.21481 0.06627 -0.21712 C 0.06705 -0.21875 0.06744 -0.22083 0.06822 -0.22222 C 0.07005 -0.22592 0.07252 -0.22847 0.07395 -0.23263 C 0.07552 -0.2368 0.07786 -0.24328 0.07968 -0.24629 C 0.08151 -0.24907 0.08372 -0.25046 0.08554 -0.253 C 0.08658 -0.25462 0.08736 -0.25671 0.08841 -0.2581 C 0.09049 -0.26134 0.09296 -0.26388 0.09518 -0.26666 C 0.09674 -0.26898 0.0983 -0.27152 0.09986 -0.27361 C 0.10455 -0.27939 0.10416 -0.27777 0.10859 -0.28217 C 0.11015 -0.28379 0.11171 -0.28564 0.11341 -0.28726 C 0.11523 -0.28912 0.11731 -0.2905 0.11914 -0.29236 C 0.12812 -0.30185 0.12343 -0.30069 0.13645 -0.30949 L 0.14895 -0.31805 C 0.15377 -0.32129 0.15859 -0.32476 0.16341 -0.32824 C 0.17018 -0.3331 0.17903 -0.34004 0.18645 -0.34375 C 0.18932 -0.34513 0.19218 -0.34606 0.19518 -0.34699 C 0.20585 -0.35092 0.20507 -0.34976 0.21536 -0.35393 C 0.22369 -0.35717 0.2319 -0.36203 0.24036 -0.36412 L 0.26627 -0.37106 C 0.27994 -0.37916 0.26315 -0.36967 0.28932 -0.37962 C 0.30833 -0.38657 0.32369 -0.39328 0.34414 -0.3949 L 0.36536 -0.39652 C 0.38802 -0.39606 0.4108 -0.39652 0.43359 -0.3949 C 0.43593 -0.39467 0.43802 -0.39259 0.44036 -0.39143 C 0.44283 -0.39027 0.44557 -0.38958 0.44804 -0.38819 C 0.44999 -0.3868 0.45182 -0.38449 0.45377 -0.38287 C 0.45559 -0.38148 0.45768 -0.38125 0.4595 -0.37962 C 0.47148 -0.36898 0.46562 -0.37245 0.47682 -0.36759 C 0.48007 -0.36319 0.48177 -0.36064 0.48554 -0.3574 C 0.48645 -0.35648 0.48749 -0.35625 0.48841 -0.35555 C 0.48971 -0.35462 0.49088 -0.35324 0.49218 -0.35231 C 0.49322 -0.35138 0.49414 -0.35115 0.49518 -0.35046 C 0.49648 -0.34953 0.49765 -0.34791 0.49895 -0.34699 C 0.50078 -0.34583 0.50468 -0.34375 0.50468 -0.34375 C 0.50572 -0.34259 0.50664 -0.3412 0.50768 -0.34027 C 0.50846 -0.33935 0.50976 -0.33958 0.51054 -0.33842 C 0.51262 -0.33564 0.51419 -0.33148 0.51627 -0.32824 C 0.51744 -0.32638 0.51901 -0.32523 0.52018 -0.32314 C 0.53124 -0.30138 0.52174 -0.31759 0.52877 -0.30092 C 0.52955 -0.29907 0.53072 -0.29745 0.53164 -0.29583 L 0.53268 -0.29398 L 0.53268 -0.29398 " pathEditMode="relative" ptsTypes="AAAAAAAAAAAAAAAAAAAAAAAAAAAAAAAAAAAAAAAAAAAAAAAAAAAAAAAA">
                                      <p:cBhvr>
                                        <p:cTn id="62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0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3.33333E-6 L 1.45833E-6 -3.33333E-6 C 0.00247 -0.00532 0.00495 -0.01042 0.00768 -0.01551 C 0.00885 -0.01782 0.01029 -0.01991 0.01146 -0.02245 C 0.01419 -0.02778 0.01627 -0.03426 0.01914 -0.03935 C 0.0388 -0.07431 0.03893 -0.07107 0.0595 -0.09931 C 0.07357 -0.11852 0.06614 -0.11111 0.08073 -0.12662 C 0.08515 -0.13148 0.08945 -0.13657 0.09414 -0.14028 C 0.10351 -0.14815 0.11732 -0.1544 0.12682 -0.16088 C 0.14323 -0.17199 0.1595 -0.18357 0.17591 -0.19514 C 0.1806 -0.19838 0.20234 -0.21505 0.21237 -0.21898 C 0.22904 -0.22546 0.23971 -0.22685 0.25664 -0.23264 C 0.27643 -0.23958 0.29375 -0.24607 0.31341 -0.25162 C 0.32656 -0.25532 0.33594 -0.25718 0.34896 -0.25995 L 0.45273 -0.25833 C 0.45599 -0.25833 0.45924 -0.25764 0.46237 -0.25671 C 0.46432 -0.25602 0.46614 -0.25417 0.4681 -0.25324 C 0.472 -0.25139 0.47578 -0.24931 0.47969 -0.24815 C 0.48281 -0.24699 0.48607 -0.24699 0.48932 -0.2463 C 0.497 -0.24282 0.49336 -0.24491 0.5056 -0.23611 C 0.50794 -0.23449 0.51015 -0.23264 0.51237 -0.23102 C 0.51328 -0.23032 0.51432 -0.23009 0.51523 -0.2294 C 0.51627 -0.22847 0.51706 -0.22662 0.5181 -0.22593 C 0.52122 -0.22338 0.525 -0.22269 0.52773 -0.21898 C 0.53242 -0.2125 0.53945 -0.20394 0.5431 -0.19514 L 0.54896 -0.18148 C 0.54987 -0.17917 0.55091 -0.17685 0.55182 -0.17454 L 0.5556 -0.16435 C 0.55625 -0.1625 0.55677 -0.16065 0.55755 -0.15926 C 0.55846 -0.15741 0.55963 -0.15602 0.56042 -0.15394 C 0.56133 -0.15185 0.56159 -0.14931 0.56237 -0.14722 C 0.56289 -0.14537 0.56354 -0.14375 0.56432 -0.14213 C 0.56654 -0.13681 0.57057 -0.12847 0.57292 -0.12153 C 0.57331 -0.12037 0.57357 -0.11921 0.57396 -0.11806 L 0.57396 -0.11806 " pathEditMode="relative" ptsTypes="AAAAAAAAAAAAAAAAAAAAAAAAAAAAAAAAAAA">
                                      <p:cBhvr>
                                        <p:cTn id="70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9167E-6 3.33333E-6 L 7.29167E-6 3.33333E-6 L 0.01147 0.00671 C 0.01251 0.00717 0.01342 0.0081 0.01433 0.00833 C 0.01889 0.00972 0.01993 0.00972 0.02397 0.0118 C 0.02501 0.01227 0.02592 0.01319 0.02683 0.01365 C 0.02904 0.01435 0.03139 0.01458 0.0336 0.01528 C 0.0349 0.01574 0.03621 0.01643 0.03751 0.0169 C 0.03842 0.01736 0.03933 0.01828 0.04037 0.01875 C 0.04324 0.01944 0.0461 0.0199 0.04897 0.02037 C 0.05691 0.025 0.05274 0.02338 0.06147 0.02546 C 0.06251 0.02615 0.06342 0.02685 0.06433 0.02731 C 0.06811 0.02893 0.07214 0.02963 0.07592 0.03055 C 0.07683 0.03125 0.07774 0.03194 0.07878 0.0324 C 0.08204 0.03356 0.08842 0.03588 0.08842 0.03588 C 0.09063 0.03773 0.09558 0.04305 0.09897 0.04421 C 0.10092 0.04514 0.10287 0.04537 0.1047 0.04606 C 0.10574 0.04653 0.10665 0.04745 0.10769 0.04768 C 0.11147 0.04907 0.11915 0.05115 0.11915 0.05115 C 0.12045 0.05231 0.12175 0.05347 0.12305 0.05463 C 0.1254 0.05625 0.13295 0.05949 0.1336 0.05972 L 0.1422 0.06134 C 0.14324 0.06203 0.14415 0.06273 0.14519 0.06319 C 0.14884 0.06481 0.15287 0.06551 0.15665 0.06643 C 0.1655 0.07176 0.16042 0.06967 0.17201 0.07176 C 0.18191 0.07615 0.17709 0.0743 0.18647 0.07685 C 0.18751 0.07731 0.18842 0.07801 0.18933 0.07847 C 0.19376 0.08055 0.19714 0.08078 0.20183 0.08194 L 0.20769 0.08541 C 0.2086 0.08588 0.20964 0.08611 0.21055 0.08703 C 0.21147 0.08819 0.21238 0.08958 0.21342 0.09051 C 0.21785 0.09444 0.21511 0.09004 0.21733 0.09398 L 0.21733 0.09398 " pathEditMode="relative" ptsTypes="AAAAAAAAAAAAAAAAAAAAAAAAAAAAAAAAA">
                                      <p:cBhvr>
                                        <p:cTn id="7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3.7037E-6 L 3.125E-6 -3.7037E-6 L 0.01146 0.00671 C 0.0125 0.00741 0.01341 0.00764 0.01432 0.00833 C 0.0194 0.01296 0.01679 0.01134 0.022 0.01366 C 0.03476 0.025 0.01888 0.01111 0.02877 0.01875 C 0.03008 0.01967 0.03138 0.02106 0.03268 0.02222 C 0.03359 0.02292 0.03463 0.02315 0.03554 0.02384 C 0.04388 0.03009 0.03554 0.025 0.04231 0.02893 C 0.04323 0.03055 0.04401 0.03264 0.04518 0.03403 C 0.0526 0.04352 0.04544 0.03055 0.05286 0.04259 C 0.05521 0.04653 0.05703 0.05116 0.05963 0.05463 C 0.06198 0.05787 0.06445 0.06065 0.06627 0.06481 C 0.06771 0.06805 0.06888 0.07176 0.07018 0.07523 L 0.07396 0.08542 L 0.07591 0.09051 C 0.07656 0.09213 0.07747 0.09375 0.07786 0.0956 C 0.07929 0.10324 0.07838 0.09907 0.08073 0.10764 C 0.08125 0.11505 0.08177 0.12569 0.08268 0.13333 C 0.08294 0.13495 0.08333 0.1368 0.08359 0.13842 C 0.08385 0.14074 0.08476 0.15231 0.08554 0.15555 C 0.08606 0.15741 0.08685 0.15903 0.0875 0.16065 C 0.08815 0.16643 0.08854 0.17037 0.08945 0.17616 C 0.08971 0.17778 0.0901 0.1794 0.09036 0.18125 C 0.09075 0.1868 0.0914 0.19259 0.0914 0.19838 C 0.0914 0.2 0.09101 0.20208 0.09036 0.20347 C 0.08971 0.20509 0.0875 0.20694 0.0875 0.20694 L 0.0875 0.20694 " pathEditMode="relative" ptsTypes="AAAAAAAAAAAAAAAAAAAAAAAAAAAA">
                                      <p:cBhvr>
                                        <p:cTn id="86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Установите верные соответствия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00549" y="1805669"/>
            <a:ext cx="2000815" cy="7242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Текстовый файл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00550" y="3605659"/>
            <a:ext cx="2000815" cy="72427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Звуковой файл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00549" y="4524401"/>
            <a:ext cx="2000815" cy="72427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Графический файл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00549" y="5407113"/>
            <a:ext cx="2000815" cy="7242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Web</a:t>
            </a:r>
            <a:r>
              <a:rPr lang="ru-RU" dirty="0"/>
              <a:t>-страница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05531" y="2686917"/>
            <a:ext cx="2000815" cy="72427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Исполняемые программы</a:t>
            </a:r>
          </a:p>
        </p:txBody>
      </p:sp>
      <p:sp>
        <p:nvSpPr>
          <p:cNvPr id="9" name="Овал 8"/>
          <p:cNvSpPr/>
          <p:nvPr/>
        </p:nvSpPr>
        <p:spPr>
          <a:xfrm>
            <a:off x="3911488" y="3781465"/>
            <a:ext cx="1783533" cy="923453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Котики.</a:t>
            </a:r>
            <a:r>
              <a:rPr lang="en-US" dirty="0"/>
              <a:t>doc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5228806" y="4926524"/>
            <a:ext cx="1937066" cy="96117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Котики.</a:t>
            </a:r>
            <a:r>
              <a:rPr lang="en-US" dirty="0"/>
              <a:t>mp3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3757955" y="2379888"/>
            <a:ext cx="1937066" cy="96117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Котики.</a:t>
            </a:r>
            <a:r>
              <a:rPr lang="en-US" dirty="0"/>
              <a:t>jpeg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7641212" y="4324410"/>
            <a:ext cx="1937066" cy="96117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Котики.</a:t>
            </a:r>
            <a:r>
              <a:rPr lang="en-US" dirty="0"/>
              <a:t>exe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6310846" y="3171116"/>
            <a:ext cx="1937066" cy="96117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Котики.</a:t>
            </a:r>
            <a:r>
              <a:rPr lang="en-US" dirty="0"/>
              <a:t>html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8609745" y="2237182"/>
            <a:ext cx="1937066" cy="96117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Котики.</a:t>
            </a:r>
            <a:r>
              <a:rPr lang="en-US" dirty="0"/>
              <a:t>pdf</a:t>
            </a:r>
            <a:endParaRPr lang="ru-RU" dirty="0"/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A17895FD-4CBA-DFE2-B0FA-C255564127D6}"/>
              </a:ext>
            </a:extLst>
          </p:cNvPr>
          <p:cNvCxnSpPr>
            <a:stCxn id="4" idx="3"/>
            <a:endCxn id="9" idx="1"/>
          </p:cNvCxnSpPr>
          <p:nvPr/>
        </p:nvCxnSpPr>
        <p:spPr>
          <a:xfrm>
            <a:off x="2901364" y="2167808"/>
            <a:ext cx="1271316" cy="17488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322D9910-BA66-F68E-0B69-D07722765EB2}"/>
              </a:ext>
            </a:extLst>
          </p:cNvPr>
          <p:cNvCxnSpPr>
            <a:stCxn id="4" idx="3"/>
          </p:cNvCxnSpPr>
          <p:nvPr/>
        </p:nvCxnSpPr>
        <p:spPr>
          <a:xfrm>
            <a:off x="2901364" y="2167808"/>
            <a:ext cx="5708381" cy="44029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178DA8CF-90D3-BA94-34F3-3A51B34890ED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2906346" y="3049056"/>
            <a:ext cx="4852737" cy="154069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58D2B94F-CD44-FBC1-A872-98294A3D48DA}"/>
              </a:ext>
            </a:extLst>
          </p:cNvPr>
          <p:cNvCxnSpPr>
            <a:cxnSpLocks/>
            <a:stCxn id="5" idx="3"/>
            <a:endCxn id="10" idx="2"/>
          </p:cNvCxnSpPr>
          <p:nvPr/>
        </p:nvCxnSpPr>
        <p:spPr>
          <a:xfrm>
            <a:off x="2901365" y="3967798"/>
            <a:ext cx="2327441" cy="143931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5CB1EF6E-B36E-4B3F-C48B-2256D977E08B}"/>
              </a:ext>
            </a:extLst>
          </p:cNvPr>
          <p:cNvCxnSpPr>
            <a:endCxn id="11" idx="3"/>
          </p:cNvCxnSpPr>
          <p:nvPr/>
        </p:nvCxnSpPr>
        <p:spPr>
          <a:xfrm flipV="1">
            <a:off x="2901364" y="3198359"/>
            <a:ext cx="1163721" cy="172816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id="{E48BA260-BD12-75AB-AA27-D2A48922EF17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2901364" y="4042093"/>
            <a:ext cx="3919594" cy="172715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4228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Типы файлов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5814830"/>
              </p:ext>
            </p:extLst>
          </p:nvPr>
        </p:nvGraphicFramePr>
        <p:xfrm>
          <a:off x="724277" y="2011363"/>
          <a:ext cx="10705722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8860">
                  <a:extLst>
                    <a:ext uri="{9D8B030D-6E8A-4147-A177-3AD203B41FA5}">
                      <a16:colId xmlns:a16="http://schemas.microsoft.com/office/drawing/2014/main" val="1115180653"/>
                    </a:ext>
                  </a:extLst>
                </a:gridCol>
                <a:gridCol w="5376862">
                  <a:extLst>
                    <a:ext uri="{9D8B030D-6E8A-4147-A177-3AD203B41FA5}">
                      <a16:colId xmlns:a16="http://schemas.microsoft.com/office/drawing/2014/main" val="16807539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Тип файла</a:t>
                      </a:r>
                    </a:p>
                  </a:txBody>
                  <a:tcPr marL="93511" marR="93511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Примеры расширений</a:t>
                      </a:r>
                    </a:p>
                  </a:txBody>
                  <a:tcPr marL="93511" marR="93511"/>
                </a:tc>
                <a:extLst>
                  <a:ext uri="{0D108BD9-81ED-4DB2-BD59-A6C34878D82A}">
                    <a16:rowId xmlns:a16="http://schemas.microsoft.com/office/drawing/2014/main" val="1674352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Текстовый файл</a:t>
                      </a:r>
                    </a:p>
                  </a:txBody>
                  <a:tcPr marL="93511" marR="9351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Txt,</a:t>
                      </a:r>
                      <a:r>
                        <a:rPr lang="en-US" baseline="0" dirty="0"/>
                        <a:t> rtf, doc, </a:t>
                      </a:r>
                      <a:r>
                        <a:rPr lang="en-US" baseline="0" dirty="0" err="1"/>
                        <a:t>docx</a:t>
                      </a:r>
                      <a:r>
                        <a:rPr lang="en-US" baseline="0" dirty="0"/>
                        <a:t>, </a:t>
                      </a:r>
                      <a:r>
                        <a:rPr lang="en-US" baseline="0" dirty="0" err="1"/>
                        <a:t>odt</a:t>
                      </a:r>
                      <a:endParaRPr lang="ru-RU" dirty="0"/>
                    </a:p>
                  </a:txBody>
                  <a:tcPr marL="93511" marR="93511"/>
                </a:tc>
                <a:extLst>
                  <a:ext uri="{0D108BD9-81ED-4DB2-BD59-A6C34878D82A}">
                    <a16:rowId xmlns:a16="http://schemas.microsoft.com/office/drawing/2014/main" val="11537037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Графический файл</a:t>
                      </a:r>
                    </a:p>
                  </a:txBody>
                  <a:tcPr marL="93511" marR="9351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Bmp, gif,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png</a:t>
                      </a:r>
                      <a:r>
                        <a:rPr lang="en-US" baseline="0" dirty="0"/>
                        <a:t>, </a:t>
                      </a:r>
                      <a:r>
                        <a:rPr lang="en-US" baseline="0" dirty="0" err="1"/>
                        <a:t>tif</a:t>
                      </a:r>
                      <a:r>
                        <a:rPr lang="en-US" baseline="0"/>
                        <a:t>, </a:t>
                      </a:r>
                      <a:r>
                        <a:rPr lang="en-US" baseline="0" dirty="0"/>
                        <a:t>j</a:t>
                      </a:r>
                      <a:r>
                        <a:rPr lang="en-US" baseline="0"/>
                        <a:t>peg</a:t>
                      </a:r>
                      <a:endParaRPr lang="ru-RU" dirty="0"/>
                    </a:p>
                  </a:txBody>
                  <a:tcPr marL="93511" marR="93511"/>
                </a:tc>
                <a:extLst>
                  <a:ext uri="{0D108BD9-81ED-4DB2-BD59-A6C34878D82A}">
                    <a16:rowId xmlns:a16="http://schemas.microsoft.com/office/drawing/2014/main" val="3986590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Видео файл</a:t>
                      </a:r>
                    </a:p>
                  </a:txBody>
                  <a:tcPr marL="93511" marR="9351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Mp4, </a:t>
                      </a:r>
                      <a:r>
                        <a:rPr lang="en-US" dirty="0" err="1"/>
                        <a:t>avi</a:t>
                      </a:r>
                      <a:r>
                        <a:rPr lang="en-US" dirty="0"/>
                        <a:t>,</a:t>
                      </a:r>
                      <a:r>
                        <a:rPr lang="en-US" baseline="0" dirty="0"/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mkv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wmv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endParaRPr lang="ru-RU" dirty="0"/>
                    </a:p>
                  </a:txBody>
                  <a:tcPr marL="93511" marR="93511"/>
                </a:tc>
                <a:extLst>
                  <a:ext uri="{0D108BD9-81ED-4DB2-BD59-A6C34878D82A}">
                    <a16:rowId xmlns:a16="http://schemas.microsoft.com/office/drawing/2014/main" val="2673554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Аудио файл</a:t>
                      </a:r>
                    </a:p>
                  </a:txBody>
                  <a:tcPr marL="93511" marR="9351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Mp3, wav</a:t>
                      </a:r>
                      <a:endParaRPr lang="ru-RU" dirty="0"/>
                    </a:p>
                  </a:txBody>
                  <a:tcPr marL="93511" marR="93511"/>
                </a:tc>
                <a:extLst>
                  <a:ext uri="{0D108BD9-81ED-4DB2-BD59-A6C34878D82A}">
                    <a16:rowId xmlns:a16="http://schemas.microsoft.com/office/drawing/2014/main" val="754281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Электронная таблица</a:t>
                      </a:r>
                    </a:p>
                  </a:txBody>
                  <a:tcPr marL="93511" marR="93511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Xls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ods</a:t>
                      </a:r>
                      <a:endParaRPr lang="ru-RU" dirty="0"/>
                    </a:p>
                  </a:txBody>
                  <a:tcPr marL="93511" marR="93511"/>
                </a:tc>
                <a:extLst>
                  <a:ext uri="{0D108BD9-81ED-4DB2-BD59-A6C34878D82A}">
                    <a16:rowId xmlns:a16="http://schemas.microsoft.com/office/drawing/2014/main" val="2708274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Архив</a:t>
                      </a:r>
                    </a:p>
                  </a:txBody>
                  <a:tcPr marL="93511" marR="9351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Zip, </a:t>
                      </a:r>
                      <a:r>
                        <a:rPr lang="en-US" dirty="0" err="1"/>
                        <a:t>rar</a:t>
                      </a:r>
                      <a:r>
                        <a:rPr lang="en-US" dirty="0"/>
                        <a:t>, 7z</a:t>
                      </a:r>
                      <a:endParaRPr lang="ru-RU" dirty="0"/>
                    </a:p>
                  </a:txBody>
                  <a:tcPr marL="93511" marR="93511"/>
                </a:tc>
                <a:extLst>
                  <a:ext uri="{0D108BD9-81ED-4DB2-BD59-A6C34878D82A}">
                    <a16:rowId xmlns:a16="http://schemas.microsoft.com/office/drawing/2014/main" val="3457694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Код программы на языке программирования</a:t>
                      </a:r>
                    </a:p>
                  </a:txBody>
                  <a:tcPr marL="93511" marR="9351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Bas,</a:t>
                      </a:r>
                      <a:r>
                        <a:rPr lang="en-US" baseline="0" dirty="0"/>
                        <a:t> pas</a:t>
                      </a:r>
                      <a:endParaRPr lang="ru-RU" dirty="0"/>
                    </a:p>
                  </a:txBody>
                  <a:tcPr marL="93511" marR="93511"/>
                </a:tc>
                <a:extLst>
                  <a:ext uri="{0D108BD9-81ED-4DB2-BD59-A6C34878D82A}">
                    <a16:rowId xmlns:a16="http://schemas.microsoft.com/office/drawing/2014/main" val="302254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PDF</a:t>
                      </a:r>
                      <a:r>
                        <a:rPr lang="ru-RU" dirty="0"/>
                        <a:t>-документ</a:t>
                      </a:r>
                    </a:p>
                  </a:txBody>
                  <a:tcPr marL="93511" marR="93511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pdf</a:t>
                      </a:r>
                      <a:endParaRPr lang="ru-RU" dirty="0"/>
                    </a:p>
                  </a:txBody>
                  <a:tcPr marL="93511" marR="93511"/>
                </a:tc>
                <a:extLst>
                  <a:ext uri="{0D108BD9-81ED-4DB2-BD59-A6C34878D82A}">
                    <a16:rowId xmlns:a16="http://schemas.microsoft.com/office/drawing/2014/main" val="1767377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Презентация</a:t>
                      </a:r>
                    </a:p>
                  </a:txBody>
                  <a:tcPr marL="93511" marR="93511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pptx</a:t>
                      </a:r>
                      <a:endParaRPr lang="ru-RU" dirty="0"/>
                    </a:p>
                  </a:txBody>
                  <a:tcPr marL="93511" marR="93511"/>
                </a:tc>
                <a:extLst>
                  <a:ext uri="{0D108BD9-81ED-4DB2-BD59-A6C34878D82A}">
                    <a16:rowId xmlns:a16="http://schemas.microsoft.com/office/drawing/2014/main" val="3674935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31415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Итоги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Узнали функции ОС;</a:t>
            </a:r>
          </a:p>
          <a:p>
            <a:r>
              <a:rPr lang="ru-RU" dirty="0"/>
              <a:t>Узнали структуру ОС;</a:t>
            </a:r>
          </a:p>
          <a:p>
            <a:r>
              <a:rPr lang="ru-RU" dirty="0"/>
              <a:t>Научились определять полный адрес файла и его тип;</a:t>
            </a:r>
          </a:p>
          <a:p>
            <a:r>
              <a:rPr lang="ru-RU" dirty="0"/>
              <a:t>Узнали виды ПО.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03122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задание: решить 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5583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1. В некотором каталоге хранится файл </a:t>
            </a:r>
            <a:r>
              <a:rPr lang="ru-RU" b="1" dirty="0"/>
              <a:t>Список_10_класса.</a:t>
            </a:r>
            <a:r>
              <a:rPr lang="en-US" b="1" dirty="0"/>
              <a:t>txt</a:t>
            </a:r>
            <a:r>
              <a:rPr lang="ru-RU" dirty="0"/>
              <a:t>. В этом каталоге создали под­каталог и переместили в него файл</a:t>
            </a:r>
            <a:r>
              <a:rPr lang="ru-RU" b="1" dirty="0"/>
              <a:t>  Список_10_класса.</a:t>
            </a:r>
            <a:r>
              <a:rPr lang="en-US" b="1" dirty="0"/>
              <a:t>txt</a:t>
            </a:r>
            <a:r>
              <a:rPr lang="ru-RU" dirty="0"/>
              <a:t>. После чего полное имя файла стало </a:t>
            </a:r>
            <a:r>
              <a:rPr lang="ru-RU" b="1" dirty="0"/>
              <a:t>D:\ USER\ CLASS\ DOC\ Список_10_класса.</a:t>
            </a:r>
            <a:r>
              <a:rPr lang="en-US" b="1" dirty="0"/>
              <a:t>txt</a:t>
            </a:r>
            <a:r>
              <a:rPr lang="ru-RU" dirty="0"/>
              <a:t>. Каково полное имя каталога, в котором хранился файл до перемещения?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b="1" dirty="0"/>
              <a:t>D:\ USER\ CLASS	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b="1" dirty="0"/>
              <a:t>DOC	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en-US" b="1" dirty="0"/>
              <a:t>D:\ USER\ CLASS\ DOC 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en-US" b="1" dirty="0"/>
              <a:t>CLASS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2. Пользователь, перемещаясь из одного каталога в другой, последовательно посетил каталоги </a:t>
            </a:r>
            <a:r>
              <a:rPr lang="ru-RU" b="1" dirty="0"/>
              <a:t>AKADEMY, COURSE, GROUP, Е:\, PROFESSOR, LECTIONS</a:t>
            </a:r>
            <a:r>
              <a:rPr lang="ru-RU" dirty="0"/>
              <a:t>. При каждом перемеще­нии пользователь либо спускался в каталог на уровень ниже, либо поднимался на уровень выше. Каково полное имя каталога, из которого начал перемещение пользователь?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/>
              <a:t>Е:\ PROFESSOR\ LECTIONS\ AKADEMY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b="1" dirty="0"/>
              <a:t>Е:\ AKADEMY\ COURSE\ GROUP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b="1" dirty="0"/>
              <a:t>E:\AKADEMY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b="1" dirty="0"/>
              <a:t>Е:\ GROUP\ COURSE\ AKADEMY</a:t>
            </a:r>
          </a:p>
          <a:p>
            <a:pPr marL="0" lvl="0" indent="0">
              <a:buNone/>
            </a:pPr>
            <a:endParaRPr lang="ru-RU" b="1" dirty="0"/>
          </a:p>
          <a:p>
            <a:pPr marL="0" lvl="0" indent="0">
              <a:buNone/>
            </a:pPr>
            <a:r>
              <a:rPr lang="ru-RU" dirty="0"/>
              <a:t>3. Составить задание на соответствие типа файла и имени файла.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7132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7BBD03-273B-4A21-A1B1-C45B41725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580602"/>
          </a:xfrm>
        </p:spPr>
        <p:txBody>
          <a:bodyPr>
            <a:normAutofit fontScale="90000"/>
          </a:bodyPr>
          <a:lstStyle/>
          <a:p>
            <a:r>
              <a:rPr lang="ru-RU" dirty="0"/>
              <a:t>Задачи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27CE9B-978B-9918-A0CC-A65D04B340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656" y="1080135"/>
            <a:ext cx="10753725" cy="5682803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29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1</a:t>
            </a:r>
            <a:endParaRPr lang="ru-RU" sz="2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Пользователь, перемещаясь из одного каталога в другой, последовательно посетил катало­ги </a:t>
            </a:r>
            <a:r>
              <a:rPr lang="en-US" sz="2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LESSONS</a:t>
            </a:r>
            <a:r>
              <a:rPr lang="ru-RU" sz="2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</a:t>
            </a:r>
            <a:r>
              <a:rPr lang="ru-RU" sz="2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SCHOOL</a:t>
            </a:r>
            <a:r>
              <a:rPr lang="ru-RU" sz="2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:\, </a:t>
            </a:r>
            <a:r>
              <a:rPr lang="en-US" sz="2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MYDOC</a:t>
            </a:r>
            <a:r>
              <a:rPr lang="ru-RU" sz="2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LETTERS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При каждом перемещении пользователь либо спускался в каталог на уровень ниже, либо поднимался на уровень выше. Каково полное имя каталога, из которого начал перемещение пользователь?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Times New Roman" panose="02020603050405020304" pitchFamily="18" charset="0"/>
              <a:buAutoNum type="arabicParenR"/>
              <a:tabLst>
                <a:tab pos="164465" algn="l"/>
              </a:tabLst>
            </a:pPr>
            <a:r>
              <a:rPr lang="en-US" sz="2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D:\ MYDOC </a:t>
            </a:r>
            <a:r>
              <a:rPr lang="ru-RU" sz="2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\ </a:t>
            </a:r>
            <a:r>
              <a:rPr lang="en-US" sz="2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LETTERS</a:t>
            </a:r>
            <a:endParaRPr lang="ru-RU" sz="29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Times New Roman" panose="02020603050405020304" pitchFamily="18" charset="0"/>
              <a:buAutoNum type="arabicParenR"/>
              <a:tabLst>
                <a:tab pos="164465" algn="l"/>
              </a:tabLst>
            </a:pPr>
            <a:r>
              <a:rPr lang="en-US" sz="2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D:\ SCHOOL </a:t>
            </a:r>
            <a:r>
              <a:rPr lang="ru-RU" sz="2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\ </a:t>
            </a:r>
            <a:r>
              <a:rPr lang="en-US" sz="2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 </a:t>
            </a:r>
            <a:r>
              <a:rPr lang="ru-RU" sz="2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\ </a:t>
            </a:r>
            <a:r>
              <a:rPr lang="en-US" sz="2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LESSONS</a:t>
            </a:r>
            <a:endParaRPr lang="ru-RU" sz="29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Times New Roman" panose="02020603050405020304" pitchFamily="18" charset="0"/>
              <a:buAutoNum type="arabicParenR"/>
              <a:tabLst>
                <a:tab pos="164465" algn="l"/>
              </a:tabLst>
            </a:pPr>
            <a:r>
              <a:rPr lang="en-US" sz="2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D:\ LESSONS \ CLASS \ SCHOOL</a:t>
            </a:r>
            <a:endParaRPr lang="ru-RU" sz="29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Times New Roman" panose="02020603050405020304" pitchFamily="18" charset="0"/>
              <a:buAutoNum type="arabicParenR"/>
              <a:tabLst>
                <a:tab pos="164465" algn="l"/>
              </a:tabLst>
            </a:pPr>
            <a:r>
              <a:rPr lang="en-US" sz="2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D:\ LESSONS</a:t>
            </a:r>
            <a:endParaRPr lang="ru-RU" sz="29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29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Задача 2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29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некотором каталоге хранится файл </a:t>
            </a:r>
            <a:r>
              <a:rPr lang="ru-RU" sz="29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Задачи_по_программированию</a:t>
            </a:r>
            <a:r>
              <a:rPr lang="ru-RU" sz="29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29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txt</a:t>
            </a:r>
            <a:r>
              <a:rPr lang="ru-RU" sz="29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 этом каталоге создали подкаталог и переместили в него файл </a:t>
            </a:r>
            <a:r>
              <a:rPr lang="ru-RU" sz="29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Задачи_по_программированию</a:t>
            </a:r>
            <a:r>
              <a:rPr lang="ru-RU" sz="29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29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txt</a:t>
            </a:r>
            <a:r>
              <a:rPr lang="ru-RU" sz="29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После чего полное имя файла стало </a:t>
            </a:r>
            <a:r>
              <a:rPr lang="ru-RU" sz="29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D:\ </a:t>
            </a:r>
            <a:r>
              <a:rPr lang="en-US" sz="29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29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NFORM\ LESSONS\ 10_CLASS\ Задачи_по_программиpoванию.txt</a:t>
            </a:r>
            <a:r>
              <a:rPr lang="ru-RU" sz="29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Каково полное имя каталога, в котором хранился файл до перемещения?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9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D:\ INFORM	</a:t>
            </a:r>
            <a:endParaRPr lang="ru-RU" sz="2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29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10 CLASS	</a:t>
            </a:r>
            <a:endParaRPr lang="ru-RU" sz="2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9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D:\ INFORM\ LESSONS</a:t>
            </a:r>
            <a:endParaRPr lang="ru-RU" sz="2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9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LESSONS\ 10 CLASS</a:t>
            </a:r>
            <a:endParaRPr lang="ru-RU" sz="2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20428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7BBD03-273B-4A21-A1B1-C45B41725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580602"/>
          </a:xfrm>
        </p:spPr>
        <p:txBody>
          <a:bodyPr>
            <a:normAutofit fontScale="90000"/>
          </a:bodyPr>
          <a:lstStyle/>
          <a:p>
            <a:r>
              <a:rPr lang="ru-RU" dirty="0"/>
              <a:t>Задачи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EDBFACD-FD4F-B0A8-5A6D-C9D980DD4E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39941" y="1195551"/>
            <a:ext cx="10679469" cy="5124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ru-RU" alt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</a:t>
            </a:r>
            <a:endParaRPr kumimoji="0" lang="en-US" alt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Пользователь находился в каталоге </a:t>
            </a:r>
            <a:r>
              <a:rPr kumimoji="0" lang="ru-RU" alt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Расписание</a:t>
            </a: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Сначала он поднялся на один уровень вверх, затем спустился на один уровень вниз, потом еще раз спустился на один уровень вниз. В результате он оказался в каталоге </a:t>
            </a:r>
            <a:r>
              <a:rPr kumimoji="0" lang="ru-RU" alt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С:\учеба\математика\ГИА</a:t>
            </a: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Укажите полный путь каталога, с которым пользователь начинал работу.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1)  С:\учеба\2013\Расписание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2)  С:\учеба\Расписание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3)  С:\Расписание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4)  С:\учеба\математика\Расписание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4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ru-RU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поисках нужного файла Вова последовательно переходил из каталога в каталог, при этом он несколько раз поднимался на один уровень вверх и несколько раз опускался на один уровень вниз. Полный путь каталога, с которым Вова начинал работу С:\Игры\Настольные\Домино. Каким может быть полный путь каталога, в котором оказался Вова, если известно, что на уровень вниз он спускался больше раз, чем поднимался вверх?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ru-RU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1)  С:\Игры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ru-RU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2)  С:\Игры\Настольные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ru-RU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3)  С:\Игры\Настольные\Лото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ru-RU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4)  С:\Игры\Настольные\Домино\Детское</a:t>
            </a:r>
          </a:p>
        </p:txBody>
      </p:sp>
    </p:spTree>
    <p:extLst>
      <p:ext uri="{BB962C8B-B14F-4D97-AF65-F5344CB8AC3E}">
        <p14:creationId xmlns:p14="http://schemas.microsoft.com/office/powerpoint/2010/main" val="1980013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5400" b="1" dirty="0"/>
              <a:t>Операционная система</a:t>
            </a:r>
            <a:r>
              <a:rPr lang="ru-RU" b="1" dirty="0"/>
              <a:t> </a:t>
            </a:r>
            <a:r>
              <a:rPr lang="ru-RU" dirty="0"/>
              <a:t>— комплекс программ, обеспечивающих согласованное функционирование всех устройств компьютера и предоставляющих пользователю доступ к ресурсам компьютера.</a:t>
            </a:r>
          </a:p>
        </p:txBody>
      </p:sp>
    </p:spTree>
    <p:extLst>
      <p:ext uri="{BB962C8B-B14F-4D97-AF65-F5344CB8AC3E}">
        <p14:creationId xmlns:p14="http://schemas.microsoft.com/office/powerpoint/2010/main" val="1869400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Узнать функции ОС;</a:t>
            </a:r>
          </a:p>
          <a:p>
            <a:r>
              <a:rPr lang="ru-RU" dirty="0"/>
              <a:t>Узнать структуру ОС;</a:t>
            </a:r>
          </a:p>
          <a:p>
            <a:r>
              <a:rPr lang="ru-RU" dirty="0"/>
              <a:t>Научиться определять полный адрес файла и его тип.</a:t>
            </a:r>
          </a:p>
        </p:txBody>
      </p:sp>
    </p:spTree>
    <p:extLst>
      <p:ext uri="{BB962C8B-B14F-4D97-AF65-F5344CB8AC3E}">
        <p14:creationId xmlns:p14="http://schemas.microsoft.com/office/powerpoint/2010/main" val="2831123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Функции 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Работа с файлами;</a:t>
            </a:r>
          </a:p>
          <a:p>
            <a:r>
              <a:rPr lang="ru-RU" dirty="0"/>
              <a:t>Управление процессами;</a:t>
            </a:r>
          </a:p>
          <a:p>
            <a:r>
              <a:rPr lang="ru-RU" dirty="0"/>
              <a:t>Управление устройствами;</a:t>
            </a:r>
          </a:p>
          <a:p>
            <a:r>
              <a:rPr lang="ru-RU" dirty="0"/>
              <a:t>Обеспечение диалога с пользователем.</a:t>
            </a: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00456" y="2087572"/>
            <a:ext cx="199176" cy="2172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87458" y="2560503"/>
            <a:ext cx="199176" cy="2172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87458" y="3025624"/>
            <a:ext cx="199176" cy="2172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00456" y="3521301"/>
            <a:ext cx="199176" cy="2172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11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Структура 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Файловая система;</a:t>
            </a:r>
          </a:p>
          <a:p>
            <a:r>
              <a:rPr lang="ru-RU" dirty="0"/>
              <a:t>Ядро;</a:t>
            </a:r>
          </a:p>
          <a:p>
            <a:r>
              <a:rPr lang="ru-RU" dirty="0"/>
              <a:t>Драйвера;</a:t>
            </a:r>
          </a:p>
          <a:p>
            <a:r>
              <a:rPr lang="ru-RU" dirty="0"/>
              <a:t>Пользовательский интерфейс.</a:t>
            </a:r>
          </a:p>
        </p:txBody>
      </p:sp>
    </p:spTree>
    <p:extLst>
      <p:ext uri="{BB962C8B-B14F-4D97-AF65-F5344CB8AC3E}">
        <p14:creationId xmlns:p14="http://schemas.microsoft.com/office/powerpoint/2010/main" val="3989666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понятия файловой системы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Файл</a:t>
            </a:r>
            <a:r>
              <a:rPr lang="ru-RU" dirty="0"/>
              <a:t> — это поименованная совокупность данных определённого размера, размещаемая на внешних устройствах (носителях информации) и рассматриваемая в процессе обработки как единое целое.</a:t>
            </a:r>
          </a:p>
          <a:p>
            <a:pPr marL="0" indent="0">
              <a:buNone/>
            </a:pPr>
            <a:r>
              <a:rPr lang="ru-RU" b="1" dirty="0"/>
              <a:t>Каталог</a:t>
            </a:r>
            <a:r>
              <a:rPr lang="ru-RU" dirty="0"/>
              <a:t> (папка) — это поименованная совокупность файлов и подкаталогов (вложенных каталогов).</a:t>
            </a:r>
          </a:p>
          <a:p>
            <a:pPr marL="0" indent="0">
              <a:buNone/>
            </a:pPr>
            <a:r>
              <a:rPr lang="ru-RU" b="1" dirty="0"/>
              <a:t>Пример полного имени файла</a:t>
            </a:r>
            <a:r>
              <a:rPr lang="ru-RU" dirty="0"/>
              <a:t>: C:\Users\</a:t>
            </a:r>
            <a:r>
              <a:rPr lang="en-US" dirty="0"/>
              <a:t>YOU</a:t>
            </a:r>
            <a:r>
              <a:rPr lang="ru-RU" dirty="0"/>
              <a:t>\</a:t>
            </a:r>
            <a:r>
              <a:rPr lang="ru-RU" dirty="0" err="1"/>
              <a:t>Desktop</a:t>
            </a:r>
            <a:r>
              <a:rPr lang="ru-RU" dirty="0"/>
              <a:t>\информатика\ПО.</a:t>
            </a:r>
            <a:r>
              <a:rPr lang="en-US" dirty="0" err="1"/>
              <a:t>pptx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1451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600" dirty="0"/>
              <a:t>В некотором каталоге хранится файл </a:t>
            </a:r>
            <a:r>
              <a:rPr lang="ru-RU" sz="2600" b="1" dirty="0"/>
              <a:t>Список_литературы.txt.</a:t>
            </a:r>
            <a:r>
              <a:rPr lang="ru-RU" sz="2600" dirty="0"/>
              <a:t> В этом каталоге создали подкаталог и переместили в него файл Список_литературы.txt.  После чего полное имя файла стало </a:t>
            </a:r>
            <a:r>
              <a:rPr lang="ru-RU" sz="2600" b="1" dirty="0"/>
              <a:t>D:\SCHOOL\PHISICS\10_CLASS\ </a:t>
            </a:r>
            <a:r>
              <a:rPr lang="ru-RU" sz="2600" b="1" dirty="0" err="1"/>
              <a:t>Список_литературы</a:t>
            </a:r>
            <a:r>
              <a:rPr lang="ru-RU" sz="2600" b="1" dirty="0"/>
              <a:t>.</a:t>
            </a:r>
            <a:r>
              <a:rPr lang="en-US" sz="2600" b="1" dirty="0"/>
              <a:t>txt</a:t>
            </a:r>
            <a:r>
              <a:rPr lang="ru-RU" sz="2600" b="1" dirty="0"/>
              <a:t>.</a:t>
            </a:r>
            <a:r>
              <a:rPr lang="ru-RU" sz="2600" dirty="0"/>
              <a:t> Каково пол­ное имя каталога, в котором хранился файл до перемещения?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600" b="1" dirty="0"/>
              <a:t>D:\ SCHOOL\ PHISICS\ 10_CLASS</a:t>
            </a:r>
            <a:endParaRPr lang="ru-RU" sz="2600" dirty="0"/>
          </a:p>
          <a:p>
            <a:pPr marL="514350" lvl="0" indent="-514350">
              <a:buFont typeface="+mj-lt"/>
              <a:buAutoNum type="arabicPeriod"/>
            </a:pPr>
            <a:r>
              <a:rPr lang="en-US" sz="2600" b="1" dirty="0"/>
              <a:t>D:\ SCHOOL \ PHISICS</a:t>
            </a:r>
            <a:endParaRPr lang="ru-RU" sz="2600" dirty="0"/>
          </a:p>
          <a:p>
            <a:pPr marL="514350" lvl="0" indent="-514350">
              <a:buFont typeface="+mj-lt"/>
              <a:buAutoNum type="arabicPeriod"/>
            </a:pPr>
            <a:r>
              <a:rPr lang="en-US" sz="2600" b="1" dirty="0"/>
              <a:t>D:\SCHOOL</a:t>
            </a:r>
            <a:endParaRPr lang="ru-RU" sz="2600" dirty="0"/>
          </a:p>
          <a:p>
            <a:pPr marL="514350" lvl="0" indent="-514350">
              <a:buFont typeface="+mj-lt"/>
              <a:buAutoNum type="arabicPeriod"/>
            </a:pPr>
            <a:r>
              <a:rPr lang="en-US" sz="2600" b="1" dirty="0"/>
              <a:t>SCHOOL</a:t>
            </a:r>
            <a:endParaRPr lang="ru-RU" sz="2600" dirty="0"/>
          </a:p>
          <a:p>
            <a:pPr marL="0" indent="0">
              <a:buNone/>
            </a:pPr>
            <a:r>
              <a:rPr lang="ru-RU" dirty="0"/>
              <a:t>                                                                                                                       2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369691" y="5252985"/>
            <a:ext cx="1620571" cy="38024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2238264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Учитель работал в каталоге </a:t>
            </a:r>
            <a:r>
              <a:rPr lang="ru-RU" b="1" dirty="0"/>
              <a:t>D:\ Материалы к урокам\ 10 класс\ Практические работы.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Затем перешел в дереве каталогов на уровень выше, спустился в подкаталог </a:t>
            </a:r>
            <a:r>
              <a:rPr lang="ru-RU" b="1" dirty="0"/>
              <a:t>Лекции</a:t>
            </a:r>
            <a:r>
              <a:rPr lang="ru-RU" dirty="0"/>
              <a:t> и удалил из него файл </a:t>
            </a:r>
            <a:r>
              <a:rPr lang="ru-RU" b="1" dirty="0"/>
              <a:t>Введение</a:t>
            </a:r>
            <a:r>
              <a:rPr lang="ru-RU" dirty="0"/>
              <a:t>. Каково полное имя файла, который удалил преподаватель?</a:t>
            </a:r>
          </a:p>
          <a:p>
            <a:pPr lvl="0"/>
            <a:r>
              <a:rPr lang="ru-RU" b="1" dirty="0"/>
              <a:t>D:\ Материалы к урокам \ 10 класс \ Введение</a:t>
            </a:r>
            <a:endParaRPr lang="ru-RU" dirty="0"/>
          </a:p>
          <a:p>
            <a:pPr lvl="0"/>
            <a:r>
              <a:rPr lang="ru-RU" b="1" dirty="0"/>
              <a:t>D:\ Материалы к урокам \10 класс \ Лекции \ Введение</a:t>
            </a:r>
            <a:endParaRPr lang="ru-RU" dirty="0"/>
          </a:p>
          <a:p>
            <a:pPr lvl="0"/>
            <a:r>
              <a:rPr lang="ru-RU" b="1" dirty="0"/>
              <a:t>D:\ Материалы к урокам \ Лекции \ Введение</a:t>
            </a:r>
            <a:endParaRPr lang="ru-RU" dirty="0"/>
          </a:p>
          <a:p>
            <a:pPr lvl="0"/>
            <a:r>
              <a:rPr lang="ru-RU" b="1" dirty="0"/>
              <a:t>D:\ Материалы к урокам \ Лекции \ Введение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                                                                             </a:t>
            </a:r>
          </a:p>
          <a:p>
            <a:pPr marL="0" indent="0">
              <a:buNone/>
            </a:pPr>
            <a:r>
              <a:rPr lang="ru-RU" dirty="0"/>
              <a:t>                                                                                                                               2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64153" y="5397620"/>
            <a:ext cx="1620571" cy="38024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102392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5400" b="1" dirty="0"/>
              <a:t>Программное обеспечение </a:t>
            </a:r>
            <a:r>
              <a:rPr lang="ru-RU" dirty="0"/>
              <a:t>- совокупность всех программ, предназначенных для выполнения задач на компьютере, </a:t>
            </a:r>
          </a:p>
        </p:txBody>
      </p:sp>
    </p:spTree>
    <p:extLst>
      <p:ext uri="{BB962C8B-B14F-4D97-AF65-F5344CB8AC3E}">
        <p14:creationId xmlns:p14="http://schemas.microsoft.com/office/powerpoint/2010/main" val="956718322"/>
      </p:ext>
    </p:extLst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Метрополия</Template>
  <TotalTime>257</TotalTime>
  <Words>1084</Words>
  <Application>Microsoft Office PowerPoint</Application>
  <PresentationFormat>Широкоэкранный</PresentationFormat>
  <Paragraphs>129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 Light</vt:lpstr>
      <vt:lpstr>Times New Roman</vt:lpstr>
      <vt:lpstr>Метрополия</vt:lpstr>
      <vt:lpstr>students:\хор1\Файлы</vt:lpstr>
      <vt:lpstr>Презентация PowerPoint</vt:lpstr>
      <vt:lpstr>Цели</vt:lpstr>
      <vt:lpstr>Функции ОС</vt:lpstr>
      <vt:lpstr>Структура ОС</vt:lpstr>
      <vt:lpstr>Основные понятия файловой системы</vt:lpstr>
      <vt:lpstr>Задача</vt:lpstr>
      <vt:lpstr>Задача</vt:lpstr>
      <vt:lpstr>Презентация PowerPoint</vt:lpstr>
      <vt:lpstr>Презентация PowerPoint</vt:lpstr>
      <vt:lpstr>Виды ПО</vt:lpstr>
      <vt:lpstr>Назови программу и определи ее вид</vt:lpstr>
      <vt:lpstr>Установите верные соответствия</vt:lpstr>
      <vt:lpstr>Типы файлов</vt:lpstr>
      <vt:lpstr>Итоги</vt:lpstr>
      <vt:lpstr>Домашнее задание: решить задачи</vt:lpstr>
      <vt:lpstr>Задачи</vt:lpstr>
      <vt:lpstr>Задачи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students:\хор1\Файлы</dc:title>
  <dc:creator>Ира</dc:creator>
  <cp:lastModifiedBy>Оксана Улич</cp:lastModifiedBy>
  <cp:revision>33</cp:revision>
  <dcterms:created xsi:type="dcterms:W3CDTF">2022-05-19T13:39:32Z</dcterms:created>
  <dcterms:modified xsi:type="dcterms:W3CDTF">2023-12-12T12:55:32Z</dcterms:modified>
</cp:coreProperties>
</file>