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7" r:id="rId3"/>
    <p:sldId id="263" r:id="rId4"/>
    <p:sldId id="256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96319" y="802299"/>
            <a:ext cx="5618515" cy="2541431"/>
          </a:xfrm>
        </p:spPr>
        <p:txBody>
          <a:bodyPr bIns="0" anchor="b">
            <a:normAutofit/>
          </a:bodyPr>
          <a:lstStyle>
            <a:lvl1pPr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96319" y="3531205"/>
            <a:ext cx="5618515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61EB8-C283-4F24-9E53-0677CC48BF70}" type="datetimeFigureOut">
              <a:rPr lang="ru-RU" smtClean="0"/>
              <a:pPr/>
              <a:t>13.03.2024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96319" y="329308"/>
            <a:ext cx="3086292" cy="3092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4703" y="798973"/>
            <a:ext cx="802005" cy="503578"/>
          </a:xfrm>
        </p:spPr>
        <p:txBody>
          <a:bodyPr/>
          <a:lstStyle/>
          <a:p>
            <a:fld id="{BB5B1E4E-655D-442B-99CB-411AF58CD7A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396319" y="3528542"/>
            <a:ext cx="561851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4112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61EB8-C283-4F24-9E53-0677CC48BF70}" type="datetimeFigureOut">
              <a:rPr lang="ru-RU" smtClean="0"/>
              <a:pPr/>
              <a:t>13.03.2024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B1E4E-655D-442B-99CB-411AF58CD7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046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8028" y="798974"/>
            <a:ext cx="1103027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3491" y="798974"/>
            <a:ext cx="5301095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61EB8-C283-4F24-9E53-0677CC48BF70}" type="datetimeFigureOut">
              <a:rPr lang="ru-RU" smtClean="0"/>
              <a:pPr/>
              <a:t>13.03.2024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B1E4E-655D-442B-99CB-411AF58CD7A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6918028" y="798974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0451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61EB8-C283-4F24-9E53-0677CC48BF70}" type="datetimeFigureOut">
              <a:rPr lang="ru-RU" smtClean="0"/>
              <a:pPr/>
              <a:t>13.03.2024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B1E4E-655D-442B-99CB-411AF58CD7A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6636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1756130"/>
            <a:ext cx="5617002" cy="1887950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2" y="3806196"/>
            <a:ext cx="5617002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61EB8-C283-4F24-9E53-0677CC48BF70}" type="datetimeFigureOut">
              <a:rPr lang="ru-RU" smtClean="0"/>
              <a:pPr/>
              <a:t>13.03.2024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B1E4E-655D-442B-99CB-411AF58CD7A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43491" y="3804985"/>
            <a:ext cx="561700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0349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890"/>
            <a:ext cx="6571343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3490" y="2013936"/>
            <a:ext cx="3125871" cy="34375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89182" y="2013936"/>
            <a:ext cx="3125652" cy="343755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61EB8-C283-4F24-9E53-0677CC48BF70}" type="datetimeFigureOut">
              <a:rPr lang="ru-RU" smtClean="0"/>
              <a:pPr/>
              <a:t>13.03.2024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B1E4E-655D-442B-99CB-411AF58CD7A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0245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164"/>
            <a:ext cx="6571344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9550"/>
            <a:ext cx="312576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3491" y="2824270"/>
            <a:ext cx="3125766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9182" y="2023004"/>
            <a:ext cx="31256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89182" y="2821491"/>
            <a:ext cx="31256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61EB8-C283-4F24-9E53-0677CC48BF70}" type="datetimeFigureOut">
              <a:rPr lang="ru-RU" smtClean="0"/>
              <a:pPr/>
              <a:t>13.03.2024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B1E4E-655D-442B-99CB-411AF58CD7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903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61EB8-C283-4F24-9E53-0677CC48BF70}" type="datetimeFigureOut">
              <a:rPr lang="ru-RU" smtClean="0"/>
              <a:pPr/>
              <a:t>13.03.2024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B1E4E-655D-442B-99CB-411AF58CD7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986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61EB8-C283-4F24-9E53-0677CC48BF70}" type="datetimeFigureOut">
              <a:rPr lang="ru-RU" smtClean="0"/>
              <a:pPr/>
              <a:t>13.03.2024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B1E4E-655D-442B-99CB-411AF58CD7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298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9042" y="798973"/>
            <a:ext cx="2425950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6656" y="798974"/>
            <a:ext cx="3828178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9042" y="3205492"/>
            <a:ext cx="2427369" cy="2248181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61EB8-C283-4F24-9E53-0677CC48BF70}" type="datetimeFigureOut">
              <a:rPr lang="ru-RU" smtClean="0"/>
              <a:pPr/>
              <a:t>13.03.2024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B1E4E-655D-442B-99CB-411AF58CD7A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1748" y="3205491"/>
            <a:ext cx="242327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3295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996501" y="482171"/>
            <a:ext cx="3511387" cy="5149101"/>
            <a:chOff x="6852919" y="583365"/>
            <a:chExt cx="4681849" cy="5181928"/>
          </a:xfrm>
        </p:grpSpPr>
        <p:sp>
          <p:nvSpPr>
            <p:cNvPr id="14" name="Rectangle 13"/>
            <p:cNvSpPr/>
            <p:nvPr/>
          </p:nvSpPr>
          <p:spPr>
            <a:xfrm>
              <a:off x="6852919" y="583365"/>
              <a:ext cx="4681849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7273787" y="915806"/>
              <a:ext cx="3844017" cy="4507918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148" y="1129513"/>
            <a:ext cx="3244935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40128" y="1122543"/>
            <a:ext cx="2234998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3492" y="3145992"/>
            <a:ext cx="3240286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36664" y="5469857"/>
            <a:ext cx="3252420" cy="320123"/>
          </a:xfrm>
        </p:spPr>
        <p:txBody>
          <a:bodyPr/>
          <a:lstStyle>
            <a:lvl1pPr algn="l">
              <a:defRPr/>
            </a:lvl1pPr>
          </a:lstStyle>
          <a:p>
            <a:fld id="{C8861EB8-C283-4F24-9E53-0677CC48BF70}" type="datetimeFigureOut">
              <a:rPr lang="ru-RU" smtClean="0"/>
              <a:pPr/>
              <a:t>13.03.2024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37530" y="318641"/>
            <a:ext cx="3251553" cy="320931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B1E4E-655D-442B-99CB-411AF58CD7A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1281" y="3143605"/>
            <a:ext cx="324201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3047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015734"/>
            <a:ext cx="9144000" cy="4079520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538" r="12500" b="-1538"/>
          <a:stretch/>
        </p:blipFill>
        <p:spPr>
          <a:xfrm>
            <a:off x="-1" y="6095253"/>
            <a:ext cx="9144001" cy="774727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0" y="6101127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3491" y="804520"/>
            <a:ext cx="6571343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5733"/>
            <a:ext cx="6571343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61EB8-C283-4F24-9E53-0677CC48BF70}" type="datetimeFigureOut">
              <a:rPr lang="ru-RU" smtClean="0"/>
              <a:pPr/>
              <a:t>13.03.2024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3491" y="329308"/>
            <a:ext cx="403400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725" y="798973"/>
            <a:ext cx="795746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BB5B1E4E-655D-442B-99CB-411AF58CD7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697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000108"/>
            <a:ext cx="8929718" cy="1107996"/>
          </a:xfrm>
          <a:prstGeom prst="rect">
            <a:avLst/>
          </a:prstGeom>
          <a:noFill/>
          <a:scene3d>
            <a:camera prst="perspectiveLeft"/>
            <a:lightRig rig="threePt" dir="t"/>
          </a:scene3d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Чего не хватает в ряду?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86880" y="3068960"/>
            <a:ext cx="406848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Воспитатель </a:t>
            </a:r>
          </a:p>
          <a:p>
            <a:r>
              <a:rPr lang="ru-RU" sz="2000" b="1" dirty="0">
                <a:solidFill>
                  <a:srgbClr val="C00000"/>
                </a:solidFill>
              </a:rPr>
              <a:t>МОУ ИРМО «Дзержинская НШДС»</a:t>
            </a:r>
          </a:p>
          <a:p>
            <a:r>
              <a:rPr lang="ru-RU" sz="2000" b="1" dirty="0">
                <a:solidFill>
                  <a:srgbClr val="C00000"/>
                </a:solidFill>
              </a:rPr>
              <a:t>г. Иркутск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Касьянова Я.В.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CEAC82C-8B89-4096-813D-A86278DF2B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779" y="2276872"/>
            <a:ext cx="4149080" cy="414908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лнце 1"/>
          <p:cNvSpPr/>
          <p:nvPr/>
        </p:nvSpPr>
        <p:spPr>
          <a:xfrm>
            <a:off x="0" y="357166"/>
            <a:ext cx="1714512" cy="1857388"/>
          </a:xfrm>
          <a:prstGeom prst="sun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Месяц 2"/>
          <p:cNvSpPr/>
          <p:nvPr/>
        </p:nvSpPr>
        <p:spPr>
          <a:xfrm>
            <a:off x="1785918" y="500042"/>
            <a:ext cx="1143008" cy="1500198"/>
          </a:xfrm>
          <a:prstGeom prst="moon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олнце 3"/>
          <p:cNvSpPr/>
          <p:nvPr/>
        </p:nvSpPr>
        <p:spPr>
          <a:xfrm>
            <a:off x="2857488" y="357166"/>
            <a:ext cx="1714512" cy="1857388"/>
          </a:xfrm>
          <a:prstGeom prst="sun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Месяц 4"/>
          <p:cNvSpPr/>
          <p:nvPr/>
        </p:nvSpPr>
        <p:spPr>
          <a:xfrm>
            <a:off x="4706306" y="585548"/>
            <a:ext cx="1143008" cy="1500198"/>
          </a:xfrm>
          <a:prstGeom prst="moon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лнце 5"/>
          <p:cNvSpPr/>
          <p:nvPr/>
        </p:nvSpPr>
        <p:spPr>
          <a:xfrm>
            <a:off x="5786446" y="357166"/>
            <a:ext cx="1714512" cy="1857388"/>
          </a:xfrm>
          <a:prstGeom prst="sun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929586" y="571480"/>
            <a:ext cx="838691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0" b="1" dirty="0">
                <a:solidFill>
                  <a:schemeClr val="accent2">
                    <a:lumMod val="75000"/>
                  </a:schemeClr>
                </a:solidFill>
              </a:rPr>
              <a:t>?</a:t>
            </a:r>
          </a:p>
        </p:txBody>
      </p:sp>
      <p:sp>
        <p:nvSpPr>
          <p:cNvPr id="8" name="Месяц 7">
            <a:hlinkClick r:id="" action="ppaction://hlinkshowjump?jump=nextslide"/>
          </p:cNvPr>
          <p:cNvSpPr/>
          <p:nvPr/>
        </p:nvSpPr>
        <p:spPr>
          <a:xfrm>
            <a:off x="7572396" y="3643314"/>
            <a:ext cx="642942" cy="714380"/>
          </a:xfrm>
          <a:prstGeom prst="moon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олнце 9"/>
          <p:cNvSpPr/>
          <p:nvPr/>
        </p:nvSpPr>
        <p:spPr>
          <a:xfrm>
            <a:off x="6429388" y="3500438"/>
            <a:ext cx="928694" cy="928694"/>
          </a:xfrm>
          <a:prstGeom prst="sun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Месяц 10"/>
          <p:cNvSpPr/>
          <p:nvPr/>
        </p:nvSpPr>
        <p:spPr>
          <a:xfrm rot="10800000">
            <a:off x="5572132" y="3571876"/>
            <a:ext cx="571504" cy="857256"/>
          </a:xfrm>
          <a:prstGeom prst="moon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5499A64-E3AD-4016-B293-F46ACCB7C6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17" y="2741166"/>
            <a:ext cx="4520990" cy="3616792"/>
          </a:xfrm>
          <a:prstGeom prst="rect">
            <a:avLst/>
          </a:prstGeom>
        </p:spPr>
      </p:pic>
    </p:spTree>
  </p:cSld>
  <p:clrMapOvr>
    <a:masterClrMapping/>
  </p:clrMapOvr>
  <p:transition advClick="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лнце 1"/>
          <p:cNvSpPr/>
          <p:nvPr/>
        </p:nvSpPr>
        <p:spPr>
          <a:xfrm>
            <a:off x="0" y="357166"/>
            <a:ext cx="1714512" cy="1857388"/>
          </a:xfrm>
          <a:prstGeom prst="sun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Месяц 2"/>
          <p:cNvSpPr/>
          <p:nvPr/>
        </p:nvSpPr>
        <p:spPr>
          <a:xfrm>
            <a:off x="1785918" y="500042"/>
            <a:ext cx="1143008" cy="1500198"/>
          </a:xfrm>
          <a:prstGeom prst="moon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олнце 3"/>
          <p:cNvSpPr/>
          <p:nvPr/>
        </p:nvSpPr>
        <p:spPr>
          <a:xfrm>
            <a:off x="2857488" y="357166"/>
            <a:ext cx="1714512" cy="1857388"/>
          </a:xfrm>
          <a:prstGeom prst="sun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Месяц 4"/>
          <p:cNvSpPr/>
          <p:nvPr/>
        </p:nvSpPr>
        <p:spPr>
          <a:xfrm>
            <a:off x="4706306" y="585548"/>
            <a:ext cx="1143008" cy="1500198"/>
          </a:xfrm>
          <a:prstGeom prst="moon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лнце 5"/>
          <p:cNvSpPr/>
          <p:nvPr/>
        </p:nvSpPr>
        <p:spPr>
          <a:xfrm>
            <a:off x="5786446" y="357166"/>
            <a:ext cx="1714512" cy="1857388"/>
          </a:xfrm>
          <a:prstGeom prst="sun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Месяц 11"/>
          <p:cNvSpPr/>
          <p:nvPr/>
        </p:nvSpPr>
        <p:spPr>
          <a:xfrm>
            <a:off x="7643834" y="642918"/>
            <a:ext cx="1143008" cy="1500198"/>
          </a:xfrm>
          <a:prstGeom prst="moon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smailiki_animirovannie_58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0694" y="2000965"/>
            <a:ext cx="3376623" cy="257103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6266D24-4FFA-49B2-9672-999F8EBC54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2636912"/>
            <a:ext cx="3960440" cy="36004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22CDF81-51A2-4666-8407-67B51F2CCC29}"/>
              </a:ext>
            </a:extLst>
          </p:cNvPr>
          <p:cNvSpPr/>
          <p:nvPr/>
        </p:nvSpPr>
        <p:spPr>
          <a:xfrm>
            <a:off x="575556" y="2644170"/>
            <a:ext cx="799288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МОЛОДЕЦ!!!</a:t>
            </a:r>
          </a:p>
        </p:txBody>
      </p:sp>
    </p:spTree>
    <p:extLst>
      <p:ext uri="{BB962C8B-B14F-4D97-AF65-F5344CB8AC3E}">
        <p14:creationId xmlns:p14="http://schemas.microsoft.com/office/powerpoint/2010/main" val="2366838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fc0952747b27333cfd1b9ff48f577f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28604"/>
            <a:ext cx="1785950" cy="1879948"/>
          </a:xfrm>
          <a:prstGeom prst="rect">
            <a:avLst/>
          </a:prstGeom>
        </p:spPr>
      </p:pic>
      <p:pic>
        <p:nvPicPr>
          <p:cNvPr id="3" name="Рисунок 2" descr="pea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85918" y="571480"/>
            <a:ext cx="1187227" cy="1395414"/>
          </a:xfrm>
          <a:prstGeom prst="rect">
            <a:avLst/>
          </a:prstGeom>
        </p:spPr>
      </p:pic>
      <p:pic>
        <p:nvPicPr>
          <p:cNvPr id="4" name="Рисунок 3" descr="ffc0952747b27333cfd1b9ff48f577f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00364" y="428604"/>
            <a:ext cx="1785950" cy="1879948"/>
          </a:xfrm>
          <a:prstGeom prst="rect">
            <a:avLst/>
          </a:prstGeom>
        </p:spPr>
      </p:pic>
      <p:pic>
        <p:nvPicPr>
          <p:cNvPr id="5" name="Рисунок 4" descr="ffc0952747b27333cfd1b9ff48f577f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00760" y="500042"/>
            <a:ext cx="1785950" cy="1879948"/>
          </a:xfrm>
          <a:prstGeom prst="rect">
            <a:avLst/>
          </a:prstGeom>
        </p:spPr>
      </p:pic>
      <p:pic>
        <p:nvPicPr>
          <p:cNvPr id="6" name="Рисунок 5" descr="pea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43834" y="571480"/>
            <a:ext cx="1187227" cy="1395414"/>
          </a:xfrm>
          <a:prstGeom prst="rect">
            <a:avLst/>
          </a:prstGeom>
        </p:spPr>
      </p:pic>
      <p:pic>
        <p:nvPicPr>
          <p:cNvPr id="8" name="Рисунок 7" descr="ffc0952747b27333cfd1b9ff48f577f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86578" y="3000372"/>
            <a:ext cx="1785950" cy="1879948"/>
          </a:xfrm>
          <a:prstGeom prst="rect">
            <a:avLst/>
          </a:prstGeom>
        </p:spPr>
      </p:pic>
      <p:pic>
        <p:nvPicPr>
          <p:cNvPr id="7" name="Рисунок 6" descr="pear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43570" y="3143248"/>
            <a:ext cx="1187227" cy="139541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AFC3521-B4B6-4ECD-9BA3-2F1C12AD70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36" y="3108765"/>
            <a:ext cx="4572000" cy="3048000"/>
          </a:xfrm>
          <a:prstGeom prst="rect">
            <a:avLst/>
          </a:prstGeom>
        </p:spPr>
      </p:pic>
    </p:spTree>
  </p:cSld>
  <p:clrMapOvr>
    <a:masterClrMapping/>
  </p:clrMapOvr>
  <p:transition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fc0952747b27333cfd1b9ff48f577f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28604"/>
            <a:ext cx="1785950" cy="1879948"/>
          </a:xfrm>
          <a:prstGeom prst="rect">
            <a:avLst/>
          </a:prstGeom>
        </p:spPr>
      </p:pic>
      <p:pic>
        <p:nvPicPr>
          <p:cNvPr id="3" name="Рисунок 2" descr="pea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85918" y="571480"/>
            <a:ext cx="1187227" cy="1395414"/>
          </a:xfrm>
          <a:prstGeom prst="rect">
            <a:avLst/>
          </a:prstGeom>
        </p:spPr>
      </p:pic>
      <p:pic>
        <p:nvPicPr>
          <p:cNvPr id="4" name="Рисунок 3" descr="ffc0952747b27333cfd1b9ff48f577f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00364" y="428604"/>
            <a:ext cx="1785950" cy="1879948"/>
          </a:xfrm>
          <a:prstGeom prst="rect">
            <a:avLst/>
          </a:prstGeom>
        </p:spPr>
      </p:pic>
      <p:pic>
        <p:nvPicPr>
          <p:cNvPr id="5" name="Рисунок 4" descr="ffc0952747b27333cfd1b9ff48f577f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00760" y="500042"/>
            <a:ext cx="1785950" cy="1879948"/>
          </a:xfrm>
          <a:prstGeom prst="rect">
            <a:avLst/>
          </a:prstGeom>
        </p:spPr>
      </p:pic>
      <p:pic>
        <p:nvPicPr>
          <p:cNvPr id="6" name="Рисунок 5" descr="pea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15272" y="571480"/>
            <a:ext cx="1187227" cy="1395414"/>
          </a:xfrm>
          <a:prstGeom prst="rect">
            <a:avLst/>
          </a:prstGeom>
        </p:spPr>
      </p:pic>
      <p:pic>
        <p:nvPicPr>
          <p:cNvPr id="7" name="Рисунок 6" descr="pea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2" y="500042"/>
            <a:ext cx="1187227" cy="1395414"/>
          </a:xfrm>
          <a:prstGeom prst="rect">
            <a:avLst/>
          </a:prstGeom>
        </p:spPr>
      </p:pic>
      <p:pic>
        <p:nvPicPr>
          <p:cNvPr id="9" name="Рисунок 8" descr="76868283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73088" y="2928934"/>
            <a:ext cx="2432713" cy="1671641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1FEF63A-FFD8-482E-9A60-8D8476166C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4977" y="2750973"/>
            <a:ext cx="3962743" cy="359695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57158" y="642918"/>
            <a:ext cx="1428760" cy="1428760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929058" y="714356"/>
            <a:ext cx="1428760" cy="1428760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7358082" y="785794"/>
            <a:ext cx="1428760" cy="1428760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143108" y="714356"/>
            <a:ext cx="1428760" cy="135732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" action="ppaction://hlinkshowjump?jump=nextslide"/>
          </p:cNvPr>
          <p:cNvSpPr/>
          <p:nvPr/>
        </p:nvSpPr>
        <p:spPr>
          <a:xfrm>
            <a:off x="5357818" y="3071810"/>
            <a:ext cx="1428760" cy="135732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7000892" y="3000372"/>
            <a:ext cx="1428760" cy="1428760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7A5F82A-5F8C-44D5-A48A-63BBFDE46E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3883524"/>
            <a:ext cx="4838149" cy="2237644"/>
          </a:xfrm>
          <a:prstGeom prst="rect">
            <a:avLst/>
          </a:prstGeom>
        </p:spPr>
      </p:pic>
    </p:spTree>
  </p:cSld>
  <p:clrMapOvr>
    <a:masterClrMapping/>
  </p:clrMapOvr>
  <p:transition advClick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428596" y="642918"/>
            <a:ext cx="1428760" cy="1428760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929058" y="714356"/>
            <a:ext cx="1428760" cy="1428760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7358082" y="785794"/>
            <a:ext cx="1428760" cy="1428760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143108" y="714356"/>
            <a:ext cx="1428760" cy="135732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85813139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81238" y="3214686"/>
            <a:ext cx="1896048" cy="1347793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5643570" y="785794"/>
            <a:ext cx="1428760" cy="135732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5AE53E6-AC71-4965-84E2-15FC3A21FA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2764003"/>
            <a:ext cx="3962743" cy="359695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214282" y="0"/>
            <a:ext cx="1643074" cy="2643206"/>
            <a:chOff x="357158" y="285728"/>
            <a:chExt cx="1214446" cy="2143140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357158" y="1285860"/>
              <a:ext cx="1214446" cy="1143008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Равнобедренный треугольник 2"/>
            <p:cNvSpPr/>
            <p:nvPr/>
          </p:nvSpPr>
          <p:spPr>
            <a:xfrm>
              <a:off x="357158" y="285728"/>
              <a:ext cx="1214446" cy="985838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2285984" y="857232"/>
            <a:ext cx="1071570" cy="1857388"/>
            <a:chOff x="2786050" y="500042"/>
            <a:chExt cx="1143008" cy="2071702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2786050" y="1357298"/>
              <a:ext cx="1143008" cy="1214446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Равнобедренный треугольник 8"/>
            <p:cNvSpPr/>
            <p:nvPr/>
          </p:nvSpPr>
          <p:spPr>
            <a:xfrm>
              <a:off x="2786050" y="500042"/>
              <a:ext cx="1143008" cy="85725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714744" y="1785926"/>
            <a:ext cx="500066" cy="857256"/>
            <a:chOff x="3428992" y="1785926"/>
            <a:chExt cx="500066" cy="857256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3428992" y="2143116"/>
              <a:ext cx="500066" cy="500066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Равнобедренный треугольник 11"/>
            <p:cNvSpPr/>
            <p:nvPr/>
          </p:nvSpPr>
          <p:spPr>
            <a:xfrm>
              <a:off x="3428992" y="1785926"/>
              <a:ext cx="500066" cy="35719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5429256" y="3071810"/>
            <a:ext cx="1071570" cy="1857388"/>
            <a:chOff x="2786050" y="500042"/>
            <a:chExt cx="1143008" cy="2071702"/>
          </a:xfrm>
        </p:grpSpPr>
        <p:sp>
          <p:nvSpPr>
            <p:cNvPr id="15" name="Прямоугольник 14">
              <a:hlinkClick r:id="" action="ppaction://hlinkshowjump?jump=nextslide"/>
            </p:cNvPr>
            <p:cNvSpPr/>
            <p:nvPr/>
          </p:nvSpPr>
          <p:spPr>
            <a:xfrm>
              <a:off x="2786050" y="1357298"/>
              <a:ext cx="1143008" cy="1214446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Равнобедренный треугольник 15"/>
            <p:cNvSpPr/>
            <p:nvPr/>
          </p:nvSpPr>
          <p:spPr>
            <a:xfrm>
              <a:off x="2786050" y="500042"/>
              <a:ext cx="1143008" cy="85725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8143900" y="1785926"/>
            <a:ext cx="500066" cy="857256"/>
            <a:chOff x="3428992" y="1785926"/>
            <a:chExt cx="500066" cy="857256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3428992" y="2143116"/>
              <a:ext cx="500066" cy="500066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Равнобедренный треугольник 18"/>
            <p:cNvSpPr/>
            <p:nvPr/>
          </p:nvSpPr>
          <p:spPr>
            <a:xfrm>
              <a:off x="3428992" y="1785926"/>
              <a:ext cx="500066" cy="35719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6715140" y="3000372"/>
            <a:ext cx="1000132" cy="1928826"/>
            <a:chOff x="6715140" y="3000372"/>
            <a:chExt cx="1000132" cy="1928826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6715140" y="3786190"/>
              <a:ext cx="1000132" cy="1143008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Равнобедренный треугольник 21"/>
            <p:cNvSpPr/>
            <p:nvPr/>
          </p:nvSpPr>
          <p:spPr>
            <a:xfrm>
              <a:off x="6715140" y="3000372"/>
              <a:ext cx="1000132" cy="785818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7929586" y="3000372"/>
            <a:ext cx="1000132" cy="1928826"/>
            <a:chOff x="7929586" y="3000372"/>
            <a:chExt cx="1000132" cy="1928826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7929586" y="3786190"/>
              <a:ext cx="1000132" cy="1143008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Равнобедренный треугольник 22"/>
            <p:cNvSpPr/>
            <p:nvPr/>
          </p:nvSpPr>
          <p:spPr>
            <a:xfrm>
              <a:off x="7929586" y="3000372"/>
              <a:ext cx="1000132" cy="785818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4500562" y="0"/>
            <a:ext cx="1643074" cy="2643206"/>
            <a:chOff x="357158" y="285728"/>
            <a:chExt cx="1214446" cy="2143140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357158" y="1285860"/>
              <a:ext cx="1214446" cy="1143008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Равнобедренный треугольник 25"/>
            <p:cNvSpPr/>
            <p:nvPr/>
          </p:nvSpPr>
          <p:spPr>
            <a:xfrm>
              <a:off x="357158" y="285728"/>
              <a:ext cx="1214446" cy="985838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ABFD126-A0B7-49FC-BD8C-53AF759605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3466571"/>
            <a:ext cx="4271208" cy="2859386"/>
          </a:xfrm>
          <a:prstGeom prst="rect">
            <a:avLst/>
          </a:prstGeom>
        </p:spPr>
      </p:pic>
    </p:spTree>
  </p:cSld>
  <p:clrMapOvr>
    <a:masterClrMapping/>
  </p:clrMapOvr>
  <p:transition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214282" y="0"/>
            <a:ext cx="1643074" cy="2643206"/>
            <a:chOff x="357158" y="285728"/>
            <a:chExt cx="1214446" cy="2143140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357158" y="1285860"/>
              <a:ext cx="1214446" cy="1143008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Равнобедренный треугольник 2"/>
            <p:cNvSpPr/>
            <p:nvPr/>
          </p:nvSpPr>
          <p:spPr>
            <a:xfrm>
              <a:off x="357158" y="285728"/>
              <a:ext cx="1214446" cy="985838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" name="Группа 9"/>
          <p:cNvGrpSpPr/>
          <p:nvPr/>
        </p:nvGrpSpPr>
        <p:grpSpPr>
          <a:xfrm>
            <a:off x="2285984" y="857232"/>
            <a:ext cx="1071570" cy="1857388"/>
            <a:chOff x="2786050" y="500042"/>
            <a:chExt cx="1143008" cy="2071702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2786050" y="1357298"/>
              <a:ext cx="1143008" cy="1214446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Равнобедренный треугольник 8"/>
            <p:cNvSpPr/>
            <p:nvPr/>
          </p:nvSpPr>
          <p:spPr>
            <a:xfrm>
              <a:off x="2786050" y="500042"/>
              <a:ext cx="1143008" cy="85725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" name="Группа 12"/>
          <p:cNvGrpSpPr/>
          <p:nvPr/>
        </p:nvGrpSpPr>
        <p:grpSpPr>
          <a:xfrm>
            <a:off x="3714744" y="1785926"/>
            <a:ext cx="500066" cy="857256"/>
            <a:chOff x="3428992" y="1785926"/>
            <a:chExt cx="500066" cy="857256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3428992" y="2143116"/>
              <a:ext cx="500066" cy="500066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Равнобедренный треугольник 11"/>
            <p:cNvSpPr/>
            <p:nvPr/>
          </p:nvSpPr>
          <p:spPr>
            <a:xfrm>
              <a:off x="3428992" y="1785926"/>
              <a:ext cx="500066" cy="35719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" name="Группа 13"/>
          <p:cNvGrpSpPr/>
          <p:nvPr/>
        </p:nvGrpSpPr>
        <p:grpSpPr>
          <a:xfrm>
            <a:off x="6643702" y="785794"/>
            <a:ext cx="1071570" cy="1857388"/>
            <a:chOff x="2786050" y="500042"/>
            <a:chExt cx="1143008" cy="2071702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2786050" y="1357298"/>
              <a:ext cx="1143008" cy="1214446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Равнобедренный треугольник 15"/>
            <p:cNvSpPr/>
            <p:nvPr/>
          </p:nvSpPr>
          <p:spPr>
            <a:xfrm>
              <a:off x="2786050" y="500042"/>
              <a:ext cx="1143008" cy="85725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" name="Группа 16"/>
          <p:cNvGrpSpPr/>
          <p:nvPr/>
        </p:nvGrpSpPr>
        <p:grpSpPr>
          <a:xfrm>
            <a:off x="8143900" y="1785926"/>
            <a:ext cx="500066" cy="857256"/>
            <a:chOff x="3428992" y="1785926"/>
            <a:chExt cx="500066" cy="857256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3428992" y="2143116"/>
              <a:ext cx="500066" cy="500066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Равнобедренный треугольник 18"/>
            <p:cNvSpPr/>
            <p:nvPr/>
          </p:nvSpPr>
          <p:spPr>
            <a:xfrm>
              <a:off x="3428992" y="1785926"/>
              <a:ext cx="500066" cy="35719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7" name="Группа 23"/>
          <p:cNvGrpSpPr/>
          <p:nvPr/>
        </p:nvGrpSpPr>
        <p:grpSpPr>
          <a:xfrm>
            <a:off x="4500562" y="0"/>
            <a:ext cx="1643074" cy="2643206"/>
            <a:chOff x="357158" y="285728"/>
            <a:chExt cx="1214446" cy="2143140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357158" y="1285860"/>
              <a:ext cx="1214446" cy="1143008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Равнобедренный треугольник 25"/>
            <p:cNvSpPr/>
            <p:nvPr/>
          </p:nvSpPr>
          <p:spPr>
            <a:xfrm>
              <a:off x="357158" y="285728"/>
              <a:ext cx="1214446" cy="985838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8" name="Рисунок 27" descr="2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60645" y="2786058"/>
            <a:ext cx="2683356" cy="2206872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F5ED8C09-2A9E-4885-A938-4E40D1F9D2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2916409"/>
            <a:ext cx="3962743" cy="359695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142844" y="642918"/>
            <a:ext cx="1571604" cy="1357322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928794" y="714356"/>
            <a:ext cx="1143008" cy="1285884"/>
          </a:xfrm>
          <a:prstGeom prst="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3357554" y="785794"/>
            <a:ext cx="1285884" cy="1214446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4714876" y="714356"/>
            <a:ext cx="1571604" cy="1357322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643834" y="928670"/>
            <a:ext cx="1285884" cy="1214446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" action="ppaction://hlinkshowjump?jump=nextslide"/>
          </p:cNvPr>
          <p:cNvSpPr/>
          <p:nvPr/>
        </p:nvSpPr>
        <p:spPr>
          <a:xfrm>
            <a:off x="4714876" y="2928934"/>
            <a:ext cx="1143008" cy="1285884"/>
          </a:xfrm>
          <a:prstGeom prst="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6000760" y="2857496"/>
            <a:ext cx="1571604" cy="1357322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572396" y="3000372"/>
            <a:ext cx="1285884" cy="1214446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D7F2A28-60BA-4000-A61E-4BD510CDC1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2276872"/>
            <a:ext cx="3016000" cy="3988099"/>
          </a:xfrm>
          <a:prstGeom prst="rect">
            <a:avLst/>
          </a:prstGeom>
        </p:spPr>
      </p:pic>
    </p:spTree>
  </p:cSld>
  <p:clrMapOvr>
    <a:masterClrMapping/>
  </p:clrMapOvr>
  <p:transition advClick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142844" y="642918"/>
            <a:ext cx="1571604" cy="1357322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928794" y="714356"/>
            <a:ext cx="1143008" cy="1285884"/>
          </a:xfrm>
          <a:prstGeom prst="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3214678" y="785794"/>
            <a:ext cx="1285884" cy="1214446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4500562" y="714356"/>
            <a:ext cx="1571604" cy="1357322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643834" y="928670"/>
            <a:ext cx="1285884" cy="1214446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286512" y="785794"/>
            <a:ext cx="1143008" cy="1285884"/>
          </a:xfrm>
          <a:prstGeom prst="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8" y="2198902"/>
            <a:ext cx="3195648" cy="231594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2ED4BDF-F47D-466E-8566-BBBA229BB3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2668272"/>
            <a:ext cx="3962743" cy="359695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Галерея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91</TotalTime>
  <Words>24</Words>
  <Application>Microsoft Office PowerPoint</Application>
  <PresentationFormat>Экран (4:3)</PresentationFormat>
  <Paragraphs>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Gill Sans MT</vt:lpstr>
      <vt:lpstr>Галерея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DG Win&amp;Soft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Наталья</cp:lastModifiedBy>
  <cp:revision>41</cp:revision>
  <dcterms:created xsi:type="dcterms:W3CDTF">2013-08-10T13:54:47Z</dcterms:created>
  <dcterms:modified xsi:type="dcterms:W3CDTF">2024-03-13T03:00:34Z</dcterms:modified>
</cp:coreProperties>
</file>