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57" r:id="rId5"/>
    <p:sldId id="259" r:id="rId6"/>
    <p:sldId id="258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01C00-8C0F-41FE-9E79-6BA3218FA0D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B23D5-AEFB-462A-B80C-356F60D694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863080"/>
          </a:xfrm>
        </p:spPr>
        <p:txBody>
          <a:bodyPr>
            <a:normAutofit fontScale="90000"/>
          </a:bodyPr>
          <a:lstStyle/>
          <a:p>
            <a:r>
              <a:rPr lang="ru-RU" dirty="0"/>
              <a:t>Коммуникативные стратегии и тактика для профилактики эмоционального </a:t>
            </a:r>
            <a:r>
              <a:rPr lang="ru-RU" dirty="0" smtClean="0"/>
              <a:t>выгорания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sz="2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6165304"/>
            <a:ext cx="3973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педагог-психолог «МК 6» </a:t>
            </a:r>
            <a:r>
              <a:rPr lang="ru-RU" dirty="0" err="1" smtClean="0"/>
              <a:t>Ланграф</a:t>
            </a:r>
            <a:r>
              <a:rPr lang="ru-RU" dirty="0" smtClean="0"/>
              <a:t> Е.Н.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54699" y="6488668"/>
            <a:ext cx="780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2022г.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стадий эмоционального выгорания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(согласно теории Гринберга):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cro.edu-vrn.ru/wp-content/uploads/2020/11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6218872" cy="4275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11560" y="548680"/>
            <a:ext cx="8100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"Медовый месяц"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Человек становится менее энергичным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s://phototass3.cdnvideo.ru/width/1200_4ce85301/tass/m2/uploads/i/20190830/5150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6037223" cy="4020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404664"/>
            <a:ext cx="853244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"Недостаток топлива"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Появляются усталость, апатия, могут возникнуть проблемы со сном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9" name="Picture 5" descr="https://3.404content.com/1/D4/90/2144137729080820761/full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92896"/>
            <a:ext cx="5835955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3. </a:t>
            </a:r>
            <a:r>
              <a:rPr lang="ru-RU" sz="2800" b="1" dirty="0" smtClean="0"/>
              <a:t>«Хронические симптомы»</a:t>
            </a:r>
          </a:p>
          <a:p>
            <a:r>
              <a:rPr lang="ru-RU" sz="2800" b="1" dirty="0" smtClean="0"/>
              <a:t> </a:t>
            </a:r>
            <a:r>
              <a:rPr lang="ru-RU" sz="2800" b="1" dirty="0"/>
              <a:t>Хроническая раздражительность, «загнанность в угол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pic>
        <p:nvPicPr>
          <p:cNvPr id="27650" name="Picture 2" descr="https://classicalhypnosis.ru/wp-content/uploads/2022/02/9678658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16832"/>
            <a:ext cx="5696000" cy="426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332656"/>
            <a:ext cx="80648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4. "Кризис"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Развиваются хронические заболевания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https://v-kurse.ru/wp-content/uploads/2021/08/1495293902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69295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17213"/>
            <a:ext cx="842493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«Пробивание стены»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Острая форма заболеваний. Угроза жизни. Карьера под угрозой. Профессиональная непригодность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s://yt3.ggpht.com/ytc/AKedOLRyQQkpce4UNysISE66QiXCoh-KkkUqy9H6jzpL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988840"/>
            <a:ext cx="4519464" cy="4519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204864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ПРАКТИЧЕСКИЕ УПРАЖНЕНИЯ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 БЫСТРОГО ВОССТАНОВЛЕНИЯ ЭНЕРГИИ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27584" y="404664"/>
            <a:ext cx="79563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 для быстрого снятия стресса «Хлест руками по спине»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203848" y="1556792"/>
            <a:ext cx="576064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Выводит организм из стрессового состояния.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универсальное простое средство защиты от стресса. Упражнение, вызывающее взрывной эффект раскрепощения.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Уже через 30-60 секунд голова проясняется, происходит прилив энергии и уверенности в себе, хочется ходить прямо, расправив плечи, появляется готовность к совершению ранее «неподъемных» действий!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Чувствуется освобождение в шейно-плечевом поясе, хочется работать!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r.mt.ru/r30/photoB300/20934795122-0/jpg/b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277180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979712" y="1387515"/>
            <a:ext cx="396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Вставка видео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260648"/>
            <a:ext cx="759633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 «МЕТОД ПЯТИ ПАЛЬЦЕВ»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(Л.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Зайверт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 развивает умение контролировать и оценивать свои действия, достигать цели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87624" y="2420888"/>
            <a:ext cx="396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Вставка видео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ibsnews.ru/wp-content/uploads/2019/02/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7620000" cy="5076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283968" y="980728"/>
            <a:ext cx="468052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Главное в борьбе со стрессом, хронической усталостью и разочарованием — взять себя в руки и придать жизни новый смысл.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Допустим, вы ставили перед собой недостижимые цели или слишком торопились. Круг замкнулся. Но какой бы способ борьбы с порочным кругом стресса мы ни выбрали, всегда есть шанс разомкнуть его. Признавая проблемы, мы уже выигрываем половину битвы.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3" descr="https://i.ytimg.com/vi/E7M4p8uSTVs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077277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hi-news.ru/wp-content/uploads/2020/06/stress_kil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20688"/>
            <a:ext cx="5616511" cy="5544616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79512" y="332656"/>
            <a:ext cx="80859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Эмоциональное выгорание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эмоциональное сгорание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 профессиональной дисфункции у лиц, тесно общающихся с людьми,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выраженный моральным, умственным и физиологическим истощением.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conet.ru/uploads/pictures/537801/content_burnou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76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Фраза «</a:t>
            </a:r>
            <a:r>
              <a:rPr lang="ru-RU" sz="2400" b="1" dirty="0">
                <a:solidFill>
                  <a:srgbClr val="FF0000"/>
                </a:solidFill>
              </a:rPr>
              <a:t>сгорел на работе</a:t>
            </a:r>
            <a:r>
              <a:rPr lang="ru-RU" sz="2400" b="1" dirty="0"/>
              <a:t>» не кажется чьей-то шуткой: многие из нас прекрасно знают, как это. К счастью, синдром эмоционального выгорания можно вовремя заметить и не дать ему захватить власть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sy-files.ru/wp-content/uploads/c/4/3/c43d950e31d617d473b3db5ac6b109a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61/266140/7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syfiles.ru/wp-content/uploads/9/0/7/9072f5f41bd710b3bb34910a98b3d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psy-files.ru/wp-content/uploads/2/c/5/2c51d24115f34707dabc8980f7eff8f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429000"/>
            <a:ext cx="78488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хронического эмоционального выгорания могут развиться опасные заболевания, угрожающие жизни человека.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39202" y="620688"/>
            <a:ext cx="6663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опасно эмоциональное выгорание?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https://avatars.mds.yandex.net/get-zen_doc/4600043/pub_61367301b1a3142e5af9f181_613673d30d368d33ecc3713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502" y="4337720"/>
            <a:ext cx="4480498" cy="2520280"/>
          </a:xfrm>
          <a:prstGeom prst="rect">
            <a:avLst/>
          </a:prstGeom>
          <a:noFill/>
        </p:spPr>
      </p:pic>
      <p:pic>
        <p:nvPicPr>
          <p:cNvPr id="23557" name="Picture 5" descr="https://goldtransformation.ru/wp-content/uploads/2021/06/vvede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3894073" cy="2196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295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Helvetica</vt:lpstr>
      <vt:lpstr>Times New Roman</vt:lpstr>
      <vt:lpstr>Тема Office</vt:lpstr>
      <vt:lpstr>Коммуникативные стратегии и тактика для профилактики эмоционального выгорания   </vt:lpstr>
      <vt:lpstr>Презентация PowerPoint</vt:lpstr>
      <vt:lpstr>Презентация PowerPoint</vt:lpstr>
      <vt:lpstr>Фраза «сгорел на работе» не кажется чьей-то шуткой: многие из нас прекрасно знают, как это. К счастью, синдром эмоционального выгорания можно вовремя заметить и не дать ему захватить власть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Коммуникативные стратегии и тактика для профилактики эмоционального выгорания</dc:title>
  <dc:creator>Admin</dc:creator>
  <cp:lastModifiedBy>Екатерина Николаевна Ланграф</cp:lastModifiedBy>
  <cp:revision>58</cp:revision>
  <dcterms:created xsi:type="dcterms:W3CDTF">2022-04-13T10:09:54Z</dcterms:created>
  <dcterms:modified xsi:type="dcterms:W3CDTF">2024-03-13T09:13:24Z</dcterms:modified>
</cp:coreProperties>
</file>