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80" r:id="rId3"/>
    <p:sldId id="281" r:id="rId4"/>
    <p:sldId id="282" r:id="rId5"/>
    <p:sldId id="283" r:id="rId6"/>
    <p:sldId id="267" r:id="rId7"/>
    <p:sldId id="268" r:id="rId8"/>
    <p:sldId id="269" r:id="rId9"/>
    <p:sldId id="274" r:id="rId10"/>
    <p:sldId id="275" r:id="rId11"/>
    <p:sldId id="276" r:id="rId12"/>
    <p:sldId id="277" r:id="rId13"/>
    <p:sldId id="284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54F2D0-1A61-4EE3-9B99-BE3B2985CE1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8A5AD8-EEA0-4BD2-906C-5D970F1512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92896"/>
            <a:ext cx="5688632" cy="3633384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71800" y="1484784"/>
            <a:ext cx="5966666" cy="119921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54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МАСЛЕНИЦА</a:t>
            </a:r>
            <a:endParaRPr lang="ru-RU" sz="5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24537"/>
      </p:ext>
    </p:extLst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813"/>
            <a:ext cx="8701758" cy="918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hp\Desktop\МАСЛЕНИЦА ФОТО\0b09531dc05449d9924f66c4264031d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424" y="836712"/>
            <a:ext cx="4925950" cy="580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hp\Desktop\МАСЛЕНИЦА ФОТО\98487492_Volodin_YUriy_Vladimirovich_Masleni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596" y="836712"/>
            <a:ext cx="7841836" cy="580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49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18936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hp\Desktop\МАСЛЕНИЦА ФОТО\yahooeu_ru_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5172"/>
            <a:ext cx="8045346" cy="525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76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9604" cy="1391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C:\Users\hp\Desktop\МАСЛЕНИЦА ФОТО\тмормроил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30" y="1579787"/>
            <a:ext cx="8834585" cy="501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hp\Desktop\МАСЛЕНИЦА ФОТО\1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56069"/>
            <a:ext cx="4104456" cy="526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hp\Desktop\МАСЛЕНИЦА ФОТО\769_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822" y="1444587"/>
            <a:ext cx="4145421" cy="523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hp\Desktop\МАСЛЕНИЦА ФОТО\prov_zym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959" y="1403406"/>
            <a:ext cx="8786155" cy="534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hp\Desktop\МАСЛЕНИЦА ФОТО\ef4822ee06d45427018768c4d0d_prev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5250"/>
            <a:ext cx="8301707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7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На седьмой – последний день Масленицы пекли «Царские блины» - самые большие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.\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Кушать блины было принято со сметаной, маслом, вареньем, медом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,\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особенно вкусны были 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блины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с красной или черной икрой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92696"/>
            <a:ext cx="9144000" cy="6165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404" y="692696"/>
            <a:ext cx="9154404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99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at16.privet.ru/lr/0b092a3fb2f142fe56488a20d1ff512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628800"/>
            <a:ext cx="76328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96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" y="0"/>
            <a:ext cx="911884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Заканчивается зима, начинается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весна. 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Дни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становятся длиннее и светлее, яркое солнце светит на голубом небе. 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 На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Руси в это время устраивались народные гулянья. Называли этот праздник - Масленица.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6165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158" y="692696"/>
            <a:ext cx="9156157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2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5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Веселый, разгульный, этот праздник длится целую неделю: ярмарки, песни, пляски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,\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ряженые, игрища. Недаром его величали в народе широкой Масленицей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672"/>
            <a:ext cx="9144000" cy="64807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6672"/>
            <a:ext cx="914400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04" y="0"/>
            <a:ext cx="9128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И, конечно же, на празднике было главное угощение - блины, 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\ этот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древний славянский символ возврата солнца и тепла в природе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748" y="476672"/>
            <a:ext cx="9158748" cy="6381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476672"/>
            <a:ext cx="9252520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0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2596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Масленицу еще называли сырной неделей, потому что на нее едят много сыра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,\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яиц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0" y="241126"/>
            <a:ext cx="9135310" cy="66168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45" y="260648"/>
            <a:ext cx="9148345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3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МАСЛЕНИЦА ФОТО\98487489_Aleksey_Timkov_Kursk_Masle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03" y="908720"/>
            <a:ext cx="8800885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МАСЛЕНИЦА ФОТО\jpg9145286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857380" cy="575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10277" cy="92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256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102141" cy="854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hp\Desktop\МАСЛЕНИЦА ФОТО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76" y="859692"/>
            <a:ext cx="8548937" cy="570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hp\Desktop\МАСЛЕНИЦА ФОТО\d934eb7e39f0c93f42a6985dda309ce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48936" cy="572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p\Desktop\МАСЛЕНИЦА ФОТО\eb6f85e72f2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72500" cy="570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hp\Desktop\МАСЛЕНИЦА ФОТО\maslenica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77174" cy="571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4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588" cy="926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hp\Desktop\МАСЛЕНИЦА ФОТО\тлоилиплшрнпишлрнп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67" y="1096906"/>
            <a:ext cx="8637878" cy="545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hp\Desktop\МАСЛЕНИЦА ФОТО\1186034-745aea5632ec59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809205" cy="545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8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50214" cy="92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hp\Desktop\МАСЛЕНИЦА ФОТО\0be221425fb590753b432d844f27d2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111914"/>
            <a:ext cx="8606198" cy="562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p\Desktop\МАСЛЕНИЦА ФОТО\98487510_large_Maslenica_Brusilov_Aleksandr_Vladimirovi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08528"/>
            <a:ext cx="8678205" cy="563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p\Desktop\МАСЛЕНИЦА ФОТО\img1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052736"/>
            <a:ext cx="8678205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hp\Desktop\МАСЛЕНИЦА ФОТО\original208688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678205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hp\Desktop\МАСЛЕНИЦА ФОТО\71376199_457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766963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78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689</TotalTime>
  <Words>148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A</cp:lastModifiedBy>
  <cp:revision>47</cp:revision>
  <dcterms:created xsi:type="dcterms:W3CDTF">2014-02-24T09:40:52Z</dcterms:created>
  <dcterms:modified xsi:type="dcterms:W3CDTF">2024-03-12T09:25:13Z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2936014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