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485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256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948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49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4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38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676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768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144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643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28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2F692-601E-486F-874E-99506E7E644C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DBA3E-E8AD-490B-BD4F-B9CC54BEF0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533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ПРОВЕДЕННОГО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СОЦИАЛЬНО-ПСИХОЛОГИЧЕСКОГО ТЕСТИРОВАНИЯ</a:t>
            </a: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15.11.2022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Тест-опросник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«Склонность к зависимости употребления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38350" y="3602038"/>
            <a:ext cx="8629650" cy="1655762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протестированных 436 человек (1 курс)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здоровый образ жизни - 76 фото - картинки и рисунки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68" y="4314825"/>
            <a:ext cx="2081365" cy="19014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53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ответы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человек в меру и без вредных последствий употребляет возбуждающие и влияющие на психику вещества – это нормально.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3752" t="55553" r="37260" b="17228"/>
          <a:stretch/>
        </p:blipFill>
        <p:spPr>
          <a:xfrm>
            <a:off x="624254" y="2941881"/>
            <a:ext cx="4642338" cy="29137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имеет право выпивать, сколько он хочет и где хочет.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34071" t="28453" r="39484" b="44406"/>
          <a:stretch/>
        </p:blipFill>
        <p:spPr>
          <a:xfrm>
            <a:off x="6286500" y="2941881"/>
            <a:ext cx="4642338" cy="2799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777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ответы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правила и запреты можно отбросить, если чего-нибудь сильно захочешь.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4281" t="74194" r="38891" b="4982"/>
          <a:stretch/>
        </p:blipFill>
        <p:spPr>
          <a:xfrm>
            <a:off x="1304925" y="2867025"/>
            <a:ext cx="4084760" cy="2571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бы понравилась работа официантки в ресторане, дегустатора вин.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35042" t="35585" r="40921" b="40626"/>
          <a:stretch/>
        </p:blipFill>
        <p:spPr>
          <a:xfrm>
            <a:off x="6581775" y="2867025"/>
            <a:ext cx="4211731" cy="2571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250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ответы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часто испытываю потребность в острых ощущениях.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2706" t="76339" r="40001" b="4376"/>
          <a:stretch/>
        </p:blipFill>
        <p:spPr>
          <a:xfrm>
            <a:off x="1076325" y="3121268"/>
            <a:ext cx="3905250" cy="2593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1185129"/>
          </a:xfrm>
        </p:spPr>
        <p:txBody>
          <a:bodyPr>
            <a:normAutofit fontScale="77500" lnSpcReduction="20000"/>
          </a:bodyPr>
          <a:lstStyle/>
          <a:p>
            <a:endParaRPr lang="ru-RU" dirty="0" smtClean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r>
              <a:rPr lang="ru-RU" sz="29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неприятно вспоминать и говорить о ряде случаев, которые были связаны с употреблением алкоголя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8617" t="9983" b="11529"/>
          <a:stretch/>
        </p:blipFill>
        <p:spPr>
          <a:xfrm>
            <a:off x="6787661" y="3121268"/>
            <a:ext cx="3991707" cy="2593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422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ответы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Сигарета в трудную минуту меня успокаивает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2301" t="33499" r="36333" b="39833"/>
          <a:stretch/>
        </p:blipFill>
        <p:spPr>
          <a:xfrm>
            <a:off x="756138" y="2882169"/>
            <a:ext cx="4976447" cy="29229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1208213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получить удовольствие, можно нарушить некоторые правила и запреты.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33418" t="31469" r="38762" b="42597"/>
          <a:stretch/>
        </p:blipFill>
        <p:spPr>
          <a:xfrm>
            <a:off x="6638192" y="2882169"/>
            <a:ext cx="4422530" cy="29229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347189"/>
              </p:ext>
            </p:extLst>
          </p:nvPr>
        </p:nvGraphicFramePr>
        <p:xfrm>
          <a:off x="10867292" y="2889376"/>
          <a:ext cx="193430" cy="196723"/>
        </p:xfrm>
        <a:graphic>
          <a:graphicData uri="http://schemas.openxmlformats.org/drawingml/2006/table">
            <a:tbl>
              <a:tblPr firstRow="1" firstCol="1" bandRow="1"/>
              <a:tblGrid>
                <a:gridCol w="193430">
                  <a:extLst>
                    <a:ext uri="{9D8B030D-6E8A-4147-A177-3AD203B41FA5}">
                      <a16:colId xmlns:a16="http://schemas.microsoft.com/office/drawing/2014/main" val="664581468"/>
                    </a:ext>
                  </a:extLst>
                </a:gridCol>
              </a:tblGrid>
              <a:tr h="7937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369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39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ответы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Правы те, кто в жизни следует пословице: «Если нельзя, но очень хочется, то можно».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2472" t="38044" r="36845" b="34984"/>
          <a:stretch/>
        </p:blipFill>
        <p:spPr>
          <a:xfrm>
            <a:off x="839788" y="3121269"/>
            <a:ext cx="4488350" cy="28838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Употребляя алкоголь, я часто превышал(а) свою норму.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33697" t="34455" r="36897" b="41737"/>
          <a:stretch/>
        </p:blipFill>
        <p:spPr>
          <a:xfrm>
            <a:off x="6438900" y="3121269"/>
            <a:ext cx="4270131" cy="28838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128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ответы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последнее время, чтобы не сорваться, я вынужден(а) был(а) принимать успокаивающие препараты.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3665" t="30165" r="37015" b="41651"/>
          <a:stretch/>
        </p:blipFill>
        <p:spPr>
          <a:xfrm>
            <a:off x="839788" y="2804747"/>
            <a:ext cx="4760912" cy="29278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пытался (пыталась) избавиться от некоторых пагубных привычек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35551" t="71482" r="41058" b="4388"/>
          <a:stretch/>
        </p:blipFill>
        <p:spPr>
          <a:xfrm>
            <a:off x="6770077" y="2804747"/>
            <a:ext cx="4237892" cy="29278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884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0652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Разговор со специалистом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МИФЫ И РЕАЛЬНОСТЬ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51692" y="2356338"/>
            <a:ext cx="11002108" cy="450166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человек в меру и без вредных последствий употребляет возбуждающие и влияющие на психику вещества – это нормально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«легкие» наркотики, употребление которых полностью безопасно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употребить один раз – ничего не случится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Сигарета в трудную минуту меня успокаивает.</a:t>
            </a:r>
          </a:p>
          <a:p>
            <a:pPr algn="just"/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Спайсы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 наркотик, а смесь курительных, ароматических трав.</a:t>
            </a:r>
          </a:p>
          <a:p>
            <a:pPr algn="just"/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Спайсы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модные, легкие, "молодежные" вещества, подчеркивающие твою </a:t>
            </a:r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статусность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крутость – «Дизайнерский наркотик»</a:t>
            </a: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Курительные смеси – это не наркотик, а значит не вызывает привыкания и зависимости.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Вредное воздействие на человека алкоголя и табака сильно преувеличивают.</a:t>
            </a:r>
          </a:p>
          <a:p>
            <a:pPr algn="just"/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Спайсы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помогают расслабиться и получить легкую дозу эйфории и блаженства без последствий для психики. </a:t>
            </a:r>
          </a:p>
          <a:p>
            <a:pPr algn="just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перестать курить спайс, то можно пройти курс реабилитации и снять зависимость без серьезных последствий для организма.</a:t>
            </a:r>
          </a:p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имеет право выпивать, сколько он хочет и где хочет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правила и запреты можно отбросить, если чего-нибудь сильно захочешь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часто испытываю потребность в острых ощущениях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/>
          </a:p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92" y="166200"/>
            <a:ext cx="2771775" cy="1786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382" y="265662"/>
            <a:ext cx="2443443" cy="1786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785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348</Words>
  <Application>Microsoft Office PowerPoint</Application>
  <PresentationFormat>Широкоэкранный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 РЕЗУЛЬТАТЫ ПРОВЕДЕННОГО  СОЦИАЛЬНО-ПСИХОЛОГИЧЕСКОГО ТЕСТИРОВАНИЯ 15.11.2022  Тест-опросник  «Склонность к зависимости употребления психоактивных веществ»</vt:lpstr>
      <vt:lpstr>Полученные ответы</vt:lpstr>
      <vt:lpstr>Полученные ответы</vt:lpstr>
      <vt:lpstr>Полученные ответы</vt:lpstr>
      <vt:lpstr>Полученные ответы</vt:lpstr>
      <vt:lpstr>Полученные ответы</vt:lpstr>
      <vt:lpstr>Полученные ответы</vt:lpstr>
      <vt:lpstr>    Разговор со специалистом      МИФЫ И РЕАЛЬНОСТЬ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ПРОВЕДЕННОГО СОЦИАЛЬНО-ПСИХОЛОГИЧЕСКОГО ТЕСТИРОВАНИЯ Тест-опросник «Склонность к зависимости употребления психоактивных веществ»</dc:title>
  <dc:creator>User</dc:creator>
  <cp:lastModifiedBy>User</cp:lastModifiedBy>
  <cp:revision>14</cp:revision>
  <dcterms:created xsi:type="dcterms:W3CDTF">2022-11-18T10:05:18Z</dcterms:created>
  <dcterms:modified xsi:type="dcterms:W3CDTF">2022-11-18T11:51:24Z</dcterms:modified>
</cp:coreProperties>
</file>