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69" r:id="rId5"/>
    <p:sldId id="265" r:id="rId6"/>
    <p:sldId id="264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9" autoAdjust="0"/>
    <p:restoredTop sz="86322" autoAdjust="0"/>
  </p:normalViewPr>
  <p:slideViewPr>
    <p:cSldViewPr>
      <p:cViewPr varScale="1">
        <p:scale>
          <a:sx n="88" d="100"/>
          <a:sy n="88" d="100"/>
        </p:scale>
        <p:origin x="-137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24785C81-70C0-49F5-9EE9-7E5C4F67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00" y="19834"/>
            <a:ext cx="9185339" cy="68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s://strogin.ru/picture/24112023r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8153400" cy="5572126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897" y="246083"/>
            <a:ext cx="849501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КОМБИНИРОВАННОГО ВИДА №6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БАРАБИНСКОГО РАЙОНА НОВОСИБИРСКОЙ ОБЛАСТИ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714752"/>
            <a:ext cx="8429684" cy="19288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D4D4195-B39A-45C3-8FAB-CA803DB86E1C}"/>
              </a:ext>
            </a:extLst>
          </p:cNvPr>
          <p:cNvSpPr txBox="1"/>
          <p:nvPr/>
        </p:nvSpPr>
        <p:spPr>
          <a:xfrm>
            <a:off x="285720" y="3786190"/>
            <a:ext cx="847473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«Патриотическое воспитание в работе учителя-логопеда и учителя-дефектолога»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60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24785C81-70C0-49F5-9EE9-7E5C4F67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00" y="19834"/>
            <a:ext cx="9185339" cy="68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4D4195-B39A-45C3-8FAB-CA803DB86E1C}"/>
              </a:ext>
            </a:extLst>
          </p:cNvPr>
          <p:cNvSpPr txBox="1"/>
          <p:nvPr/>
        </p:nvSpPr>
        <p:spPr>
          <a:xfrm>
            <a:off x="589785" y="330200"/>
            <a:ext cx="847473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/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/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-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ассоциативная головоломка нового поколения, соединяющая   в   себе   лучшие  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качествасразу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 нескольких интеллектуальных развлечений: головоломки, загадки и ребуса. 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0AB8DB46-90FD-4320-AB9E-D6F27BAC6CEB}"/>
              </a:ext>
            </a:extLst>
          </p:cNvPr>
          <p:cNvSpPr/>
          <p:nvPr/>
        </p:nvSpPr>
        <p:spPr>
          <a:xfrm>
            <a:off x="323528" y="692696"/>
            <a:ext cx="33994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Кроссенс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60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67841" y="332656"/>
            <a:ext cx="8808318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560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23953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35896" y="2322952"/>
            <a:ext cx="2127248" cy="2186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591557" y="29170"/>
            <a:ext cx="2044339" cy="23229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35897" y="29171"/>
            <a:ext cx="2127247" cy="23387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63145" y="29171"/>
            <a:ext cx="1761184" cy="23426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63144" y="2270556"/>
            <a:ext cx="1761185" cy="22385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29904" y="4509120"/>
            <a:ext cx="1794425" cy="206109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35897" y="4509120"/>
            <a:ext cx="2127249" cy="20610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607383" y="4509120"/>
            <a:ext cx="2044340" cy="208932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591558" y="2322952"/>
            <a:ext cx="2044340" cy="2186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11743" y="2300771"/>
            <a:ext cx="2251401" cy="2251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8426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79512" y="334575"/>
            <a:ext cx="2859524" cy="3075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099214" y="1700808"/>
            <a:ext cx="2833077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868144" y="3748755"/>
            <a:ext cx="301968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1315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1507723"/>
              </p:ext>
            </p:extLst>
          </p:nvPr>
        </p:nvGraphicFramePr>
        <p:xfrm>
          <a:off x="611560" y="126000"/>
          <a:ext cx="7920879" cy="661536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402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402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402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05123">
                <a:tc>
                  <a:txBody>
                    <a:bodyPr/>
                    <a:lstStyle/>
                    <a:p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1 Шаг:</a:t>
                      </a:r>
                    </a:p>
                    <a:p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Определить тему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2 Шаг:</a:t>
                      </a:r>
                    </a:p>
                    <a:p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Выделяем 9</a:t>
                      </a:r>
                      <a:r>
                        <a:rPr lang="ru-RU" sz="1600" b="1" cap="all" spc="0" baseline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 </a:t>
                      </a:r>
                      <a:r>
                        <a:rPr lang="ru-RU" sz="1600" b="1" cap="all" spc="0" baseline="0" dirty="0" err="1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элиментов</a:t>
                      </a:r>
                      <a:r>
                        <a:rPr lang="ru-RU" sz="1600" b="1" cap="all" spc="0" baseline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, </a:t>
                      </a: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которые имеют отношение к данной теме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3 </a:t>
                      </a: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  <a:endParaRPr lang="ru-RU" sz="1600" b="1" kern="1200" cap="all" spc="0" dirty="0">
                        <a:ln w="9000" cmpd="sng">
                          <a:noFill/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Для облегчения создания </a:t>
                      </a:r>
                      <a:r>
                        <a:rPr lang="ru-RU" sz="1600" b="1" kern="1200" cap="all" spc="0" dirty="0" err="1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кроссенса</a:t>
                      </a: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 удобно сначала каждый квадрат заполнить словом или словосочетанием по выбранной теме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5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8 </a:t>
                      </a: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Подобрать картинки, иллюстрирующие элементы.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4 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Найти связи между элементами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5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7 </a:t>
                      </a: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Можно заменить прямые образы и ассоциации косвенными, символическими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6 </a:t>
                      </a: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Сконцентрировать смысл в одном элементе (центр)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5 </a:t>
                      </a:r>
                      <a:r>
                        <a:rPr lang="ru-RU" sz="1600" b="1" cap="all" spc="0" dirty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cap="all" spc="0" dirty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Определить последовательность</a:t>
                      </a:r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 dirty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63888" y="2420888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1315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EA5953D-6F12-4887-896B-57874B8DE47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07" t="1402" r="24773" b="33008"/>
          <a:stretch/>
        </p:blipFill>
        <p:spPr bwMode="auto">
          <a:xfrm>
            <a:off x="2763009" y="1484784"/>
            <a:ext cx="3528391" cy="3193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F6089C7-C6AD-44A6-97DE-89C93F875AC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221" t="156" b="66962"/>
          <a:stretch/>
        </p:blipFill>
        <p:spPr bwMode="auto">
          <a:xfrm>
            <a:off x="6488308" y="111844"/>
            <a:ext cx="2458784" cy="2384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3BB0F9F-644B-46B1-B9C9-F160302300A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910" t="66540" r="24897"/>
          <a:stretch/>
        </p:blipFill>
        <p:spPr bwMode="auto">
          <a:xfrm>
            <a:off x="140060" y="4327196"/>
            <a:ext cx="2515634" cy="2377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528B16C-8175-41D9-A445-1F19F151F78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716" r="74579" b="33630"/>
          <a:stretch/>
        </p:blipFill>
        <p:spPr bwMode="auto">
          <a:xfrm>
            <a:off x="6398715" y="4246091"/>
            <a:ext cx="2659240" cy="2520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A927A02-7B78-42BE-BB93-F8578582249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4695" b="66660"/>
          <a:stretch/>
        </p:blipFill>
        <p:spPr bwMode="auto">
          <a:xfrm>
            <a:off x="135414" y="154542"/>
            <a:ext cx="2520280" cy="2376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560548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118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39</cp:revision>
  <dcterms:created xsi:type="dcterms:W3CDTF">2019-02-14T17:44:48Z</dcterms:created>
  <dcterms:modified xsi:type="dcterms:W3CDTF">2024-03-13T05:41:57Z</dcterms:modified>
</cp:coreProperties>
</file>