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lastView="sldThumbnailView">
  <p:normalViewPr>
    <p:restoredLeft sz="15563"/>
    <p:restoredTop sz="94694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5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9.xml"  /><Relationship Id="rId11" Type="http://schemas.openxmlformats.org/officeDocument/2006/relationships/presProps" Target="presProps.xml"  /><Relationship Id="rId12" Type="http://schemas.openxmlformats.org/officeDocument/2006/relationships/viewProps" Target="viewProps.xml"  /><Relationship Id="rId13" Type="http://schemas.openxmlformats.org/officeDocument/2006/relationships/theme" Target="theme/theme1.xml"  /><Relationship Id="rId14" Type="http://schemas.openxmlformats.org/officeDocument/2006/relationships/tableStyles" Target="tableStyles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slide" Target="slides/slide7.xml"  /><Relationship Id="rId9" Type="http://schemas.openxmlformats.org/officeDocument/2006/relationships/slide" Target="slides/slide8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Титульный слайд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"/>
          <p:cNvSpPr/>
          <p:nvPr/>
        </p:nvSpPr>
        <p:spPr>
          <a:xfrm>
            <a:off x="-9524" y="3631"/>
            <a:ext cx="935609" cy="4425873"/>
          </a:xfrm>
          <a:custGeom>
            <a:avLst/>
            <a:gdLst/>
            <a:cxnLst>
              <a:cxn ang="0">
                <a:pos x="0" y="0"/>
              </a:cxn>
              <a:cxn ang="0">
                <a:pos x="0" y="708"/>
              </a:cxn>
              <a:cxn ang="0">
                <a:pos x="986" y="7114"/>
              </a:cxn>
              <a:cxn ang="0">
                <a:pos x="1537" y="7266"/>
              </a:cxn>
              <a:cxn ang="0">
                <a:pos x="62" y="0"/>
              </a:cxn>
              <a:cxn ang="0">
                <a:pos x="0" y="0"/>
              </a:cxn>
            </a:cxnLst>
            <a:rect l="0" t="0" r="r" b="b"/>
            <a:pathLst>
              <a:path w="1537" h="7266">
                <a:moveTo>
                  <a:pt x="0" y="0"/>
                </a:moveTo>
                <a:lnTo>
                  <a:pt x="0" y="708"/>
                </a:lnTo>
                <a:lnTo>
                  <a:pt x="986" y="7114"/>
                </a:lnTo>
                <a:lnTo>
                  <a:pt x="1537" y="7266"/>
                </a:lnTo>
                <a:lnTo>
                  <a:pt x="62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9" name=""/>
          <p:cNvSpPr/>
          <p:nvPr/>
        </p:nvSpPr>
        <p:spPr>
          <a:xfrm flipH="1">
            <a:off x="5480312" y="211889"/>
            <a:ext cx="3662348" cy="1609272"/>
          </a:xfrm>
          <a:custGeom>
            <a:avLst/>
            <a:gdLst>
              <a:gd name="connsiteX0" fmla="*/ 0 w 2715"/>
              <a:gd name="connsiteY0" fmla="*/ 0 h 1458"/>
              <a:gd name="connsiteX1" fmla="*/ 0 w 2715"/>
              <a:gd name="connsiteY1" fmla="*/ 1458 h 1458"/>
              <a:gd name="connsiteX2" fmla="*/ 2715 w 2715"/>
              <a:gd name="connsiteY2" fmla="*/ 909 h 1458"/>
              <a:gd name="connsiteX3" fmla="*/ 0 w 2715"/>
              <a:gd name="connsiteY3" fmla="*/ 0 h 145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5" h="1458">
                <a:moveTo>
                  <a:pt x="0" y="0"/>
                </a:moveTo>
                <a:lnTo>
                  <a:pt x="0" y="1458"/>
                </a:lnTo>
                <a:lnTo>
                  <a:pt x="2715" y="909"/>
                </a:lnTo>
                <a:lnTo>
                  <a:pt x="0" y="0"/>
                </a:ln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0" name=""/>
          <p:cNvSpPr/>
          <p:nvPr/>
        </p:nvSpPr>
        <p:spPr>
          <a:xfrm flipH="1">
            <a:off x="882" y="0"/>
            <a:ext cx="9147172" cy="1209811"/>
          </a:xfrm>
          <a:custGeom>
            <a:avLst/>
            <a:gdLst>
              <a:gd name="connsiteX0" fmla="*/ 6774 w 6774"/>
              <a:gd name="connsiteY0" fmla="*/ 0 h 1097"/>
              <a:gd name="connsiteX1" fmla="*/ 0 w 6774"/>
              <a:gd name="connsiteY1" fmla="*/ 0 h 1097"/>
              <a:gd name="connsiteX2" fmla="*/ 0 w 6774"/>
              <a:gd name="connsiteY2" fmla="*/ 194 h 1097"/>
              <a:gd name="connsiteX3" fmla="*/ 2700 w 6774"/>
              <a:gd name="connsiteY3" fmla="*/ 1097 h 1097"/>
              <a:gd name="connsiteX4" fmla="*/ 6774 w 6774"/>
              <a:gd name="connsiteY4" fmla="*/ 282 h 1097"/>
              <a:gd name="connsiteX5" fmla="*/ 6774 w 6774"/>
              <a:gd name="connsiteY5" fmla="*/ 0 h 109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74" h="1097">
                <a:moveTo>
                  <a:pt x="6774" y="0"/>
                </a:moveTo>
                <a:lnTo>
                  <a:pt x="0" y="0"/>
                </a:lnTo>
                <a:lnTo>
                  <a:pt x="0" y="194"/>
                </a:lnTo>
                <a:lnTo>
                  <a:pt x="2700" y="1097"/>
                </a:lnTo>
                <a:lnTo>
                  <a:pt x="6774" y="282"/>
                </a:lnTo>
                <a:lnTo>
                  <a:pt x="6774" y="0"/>
                </a:ln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1" name=""/>
          <p:cNvSpPr/>
          <p:nvPr/>
        </p:nvSpPr>
        <p:spPr>
          <a:xfrm>
            <a:off x="0" y="313097"/>
            <a:ext cx="5486399" cy="2039450"/>
          </a:xfrm>
          <a:custGeom>
            <a:avLst/>
            <a:gdLst>
              <a:gd name="connsiteX0" fmla="*/ 5486400 w 5486400"/>
              <a:gd name="connsiteY0" fmla="*/ 1085850 h 2571750"/>
              <a:gd name="connsiteX1" fmla="*/ 0 w 5486400"/>
              <a:gd name="connsiteY1" fmla="*/ 0 h 2571750"/>
              <a:gd name="connsiteX2" fmla="*/ 0 w 5486400"/>
              <a:gd name="connsiteY2" fmla="*/ 95250 h 2571750"/>
              <a:gd name="connsiteX3" fmla="*/ 923925 w 5486400"/>
              <a:gd name="connsiteY3" fmla="*/ 2571750 h 2571750"/>
              <a:gd name="connsiteX4" fmla="*/ 5486400 w 5486400"/>
              <a:gd name="connsiteY4" fmla="*/ 1085850 h 2571750"/>
              <a:gd name="connsiteX0" fmla="*/ 5486400 w 5486400"/>
              <a:gd name="connsiteY0" fmla="*/ 1085850 h 2676075"/>
              <a:gd name="connsiteX1" fmla="*/ 0 w 5486400"/>
              <a:gd name="connsiteY1" fmla="*/ 0 h 2676075"/>
              <a:gd name="connsiteX2" fmla="*/ 0 w 5486400"/>
              <a:gd name="connsiteY2" fmla="*/ 95250 h 2676075"/>
              <a:gd name="connsiteX3" fmla="*/ 604863 w 5486400"/>
              <a:gd name="connsiteY3" fmla="*/ 2676075 h 2676075"/>
              <a:gd name="connsiteX4" fmla="*/ 5486400 w 5486400"/>
              <a:gd name="connsiteY4" fmla="*/ 1085850 h 2676075"/>
              <a:gd name="connsiteX0" fmla="*/ 5486400 w 5486400"/>
              <a:gd name="connsiteY0" fmla="*/ 1085850 h 2582198"/>
              <a:gd name="connsiteX1" fmla="*/ 0 w 5486400"/>
              <a:gd name="connsiteY1" fmla="*/ 0 h 2582198"/>
              <a:gd name="connsiteX2" fmla="*/ 0 w 5486400"/>
              <a:gd name="connsiteY2" fmla="*/ 95250 h 2582198"/>
              <a:gd name="connsiteX3" fmla="*/ 892927 w 5486400"/>
              <a:gd name="connsiteY3" fmla="*/ 2582198 h 2582198"/>
              <a:gd name="connsiteX4" fmla="*/ 5486400 w 5486400"/>
              <a:gd name="connsiteY4" fmla="*/ 1085850 h 2582198"/>
              <a:gd name="connsiteX0" fmla="*/ 5486400 w 5486400"/>
              <a:gd name="connsiteY0" fmla="*/ 1085850 h 2582198"/>
              <a:gd name="connsiteX1" fmla="*/ 0 w 5486400"/>
              <a:gd name="connsiteY1" fmla="*/ 0 h 2582198"/>
              <a:gd name="connsiteX2" fmla="*/ 892927 w 5486400"/>
              <a:gd name="connsiteY2" fmla="*/ 2582198 h 2582198"/>
              <a:gd name="connsiteX3" fmla="*/ 5486400 w 5486400"/>
              <a:gd name="connsiteY3" fmla="*/ 1085850 h 2582198"/>
              <a:gd name="connsiteX0" fmla="*/ 5486400 w 5486400"/>
              <a:gd name="connsiteY0" fmla="*/ 1085850 h 2481754"/>
              <a:gd name="connsiteX1" fmla="*/ 0 w 5486400"/>
              <a:gd name="connsiteY1" fmla="*/ 0 h 2481754"/>
              <a:gd name="connsiteX2" fmla="*/ 870728 w 5486400"/>
              <a:gd name="connsiteY2" fmla="*/ 2481754 h 2481754"/>
              <a:gd name="connsiteX3" fmla="*/ 5486400 w 5486400"/>
              <a:gd name="connsiteY3" fmla="*/ 1085850 h 2481754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2481754">
                <a:moveTo>
                  <a:pt x="5486400" y="1085850"/>
                </a:moveTo>
                <a:lnTo>
                  <a:pt x="0" y="0"/>
                </a:lnTo>
                <a:lnTo>
                  <a:pt x="870728" y="2481754"/>
                </a:lnTo>
                <a:lnTo>
                  <a:pt x="5486400" y="1085850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2" name=""/>
          <p:cNvSpPr/>
          <p:nvPr/>
        </p:nvSpPr>
        <p:spPr>
          <a:xfrm rot="16200000" flipH="1">
            <a:off x="-695378" y="840852"/>
            <a:ext cx="2747768" cy="1074153"/>
          </a:xfrm>
          <a:custGeom>
            <a:avLst/>
            <a:gdLst>
              <a:gd name="connsiteX0" fmla="*/ 0 w 2715"/>
              <a:gd name="connsiteY0" fmla="*/ 0 h 1458"/>
              <a:gd name="connsiteX1" fmla="*/ 0 w 2715"/>
              <a:gd name="connsiteY1" fmla="*/ 1458 h 1458"/>
              <a:gd name="connsiteX2" fmla="*/ 2715 w 2715"/>
              <a:gd name="connsiteY2" fmla="*/ 909 h 1458"/>
              <a:gd name="connsiteX3" fmla="*/ 0 w 2715"/>
              <a:gd name="connsiteY3" fmla="*/ 0 h 145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5" h="1458">
                <a:moveTo>
                  <a:pt x="0" y="0"/>
                </a:moveTo>
                <a:lnTo>
                  <a:pt x="0" y="1458"/>
                </a:lnTo>
                <a:lnTo>
                  <a:pt x="2715" y="909"/>
                </a:lnTo>
                <a:lnTo>
                  <a:pt x="0" y="0"/>
                </a:ln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3" name=""/>
          <p:cNvSpPr/>
          <p:nvPr/>
        </p:nvSpPr>
        <p:spPr>
          <a:xfrm rot="16200000" flipH="1">
            <a:off x="-3027688" y="3027684"/>
            <a:ext cx="6862892" cy="807521"/>
          </a:xfrm>
          <a:custGeom>
            <a:avLst/>
            <a:gdLst>
              <a:gd name="connsiteX0" fmla="*/ 6774 w 6774"/>
              <a:gd name="connsiteY0" fmla="*/ 0 h 1097"/>
              <a:gd name="connsiteX1" fmla="*/ 0 w 6774"/>
              <a:gd name="connsiteY1" fmla="*/ 0 h 1097"/>
              <a:gd name="connsiteX2" fmla="*/ 0 w 6774"/>
              <a:gd name="connsiteY2" fmla="*/ 194 h 1097"/>
              <a:gd name="connsiteX3" fmla="*/ 2700 w 6774"/>
              <a:gd name="connsiteY3" fmla="*/ 1097 h 1097"/>
              <a:gd name="connsiteX4" fmla="*/ 6774 w 6774"/>
              <a:gd name="connsiteY4" fmla="*/ 282 h 1097"/>
              <a:gd name="connsiteX5" fmla="*/ 6774 w 6774"/>
              <a:gd name="connsiteY5" fmla="*/ 0 h 109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74" h="1097">
                <a:moveTo>
                  <a:pt x="6774" y="0"/>
                </a:moveTo>
                <a:lnTo>
                  <a:pt x="0" y="0"/>
                </a:lnTo>
                <a:lnTo>
                  <a:pt x="0" y="194"/>
                </a:lnTo>
                <a:lnTo>
                  <a:pt x="2700" y="1097"/>
                </a:lnTo>
                <a:lnTo>
                  <a:pt x="6774" y="282"/>
                </a:lnTo>
                <a:lnTo>
                  <a:pt x="6774" y="0"/>
                </a:lnTo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4" name=""/>
          <p:cNvSpPr/>
          <p:nvPr/>
        </p:nvSpPr>
        <p:spPr>
          <a:xfrm rot="16200000">
            <a:off x="-1143844" y="4100073"/>
            <a:ext cx="4116307" cy="1410651"/>
          </a:xfrm>
          <a:custGeom>
            <a:avLst/>
            <a:gdLst>
              <a:gd name="connsiteX0" fmla="*/ 5486400 w 5486400"/>
              <a:gd name="connsiteY0" fmla="*/ 1085850 h 2571750"/>
              <a:gd name="connsiteX1" fmla="*/ 0 w 5486400"/>
              <a:gd name="connsiteY1" fmla="*/ 0 h 2571750"/>
              <a:gd name="connsiteX2" fmla="*/ 0 w 5486400"/>
              <a:gd name="connsiteY2" fmla="*/ 95250 h 2571750"/>
              <a:gd name="connsiteX3" fmla="*/ 923925 w 5486400"/>
              <a:gd name="connsiteY3" fmla="*/ 2571750 h 2571750"/>
              <a:gd name="connsiteX4" fmla="*/ 5486400 w 5486400"/>
              <a:gd name="connsiteY4" fmla="*/ 1085850 h 257175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6400" h="2571750">
                <a:moveTo>
                  <a:pt x="5486400" y="1085850"/>
                </a:moveTo>
                <a:lnTo>
                  <a:pt x="0" y="0"/>
                </a:lnTo>
                <a:lnTo>
                  <a:pt x="0" y="95250"/>
                </a:lnTo>
                <a:lnTo>
                  <a:pt x="923925" y="2571750"/>
                </a:lnTo>
                <a:lnTo>
                  <a:pt x="5486400" y="1085850"/>
                </a:lnTo>
              </a:path>
            </a:pathLst>
          </a:custGeom>
          <a:solidFill>
            <a:schemeClr val="accent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5" name=""/>
          <p:cNvSpPr/>
          <p:nvPr/>
        </p:nvSpPr>
        <p:spPr>
          <a:xfrm rot="16200000">
            <a:off x="814146" y="5392118"/>
            <a:ext cx="895421" cy="2048276"/>
          </a:xfrm>
          <a:custGeom>
            <a:avLst/>
            <a:gdLst>
              <a:gd name="connsiteX0" fmla="*/ 0 w 571472"/>
              <a:gd name="connsiteY0" fmla="*/ 3000396 h 3000396"/>
              <a:gd name="connsiteX1" fmla="*/ 0 w 571472"/>
              <a:gd name="connsiteY1" fmla="*/ 0 h 3000396"/>
              <a:gd name="connsiteX2" fmla="*/ 571472 w 571472"/>
              <a:gd name="connsiteY2" fmla="*/ 3000396 h 3000396"/>
              <a:gd name="connsiteX3" fmla="*/ 0 w 571472"/>
              <a:gd name="connsiteY3" fmla="*/ 3000396 h 3000396"/>
              <a:gd name="connsiteX0" fmla="*/ 0 w 928630"/>
              <a:gd name="connsiteY0" fmla="*/ 3000396 h 3000396"/>
              <a:gd name="connsiteX1" fmla="*/ 0 w 928630"/>
              <a:gd name="connsiteY1" fmla="*/ 0 h 3000396"/>
              <a:gd name="connsiteX2" fmla="*/ 928630 w 928630"/>
              <a:gd name="connsiteY2" fmla="*/ 2500306 h 3000396"/>
              <a:gd name="connsiteX3" fmla="*/ 0 w 928630"/>
              <a:gd name="connsiteY3" fmla="*/ 3000396 h 3000396"/>
              <a:gd name="connsiteX0" fmla="*/ 9525 w 938155"/>
              <a:gd name="connsiteY0" fmla="*/ 3067050 h 3067050"/>
              <a:gd name="connsiteX1" fmla="*/ 0 w 938155"/>
              <a:gd name="connsiteY1" fmla="*/ 0 h 3067050"/>
              <a:gd name="connsiteX2" fmla="*/ 938155 w 938155"/>
              <a:gd name="connsiteY2" fmla="*/ 2566960 h 3067050"/>
              <a:gd name="connsiteX3" fmla="*/ 9525 w 938155"/>
              <a:gd name="connsiteY3" fmla="*/ 3067050 h 3067050"/>
              <a:gd name="connsiteX0" fmla="*/ 9525 w 928656"/>
              <a:gd name="connsiteY0" fmla="*/ 3067050 h 3067050"/>
              <a:gd name="connsiteX1" fmla="*/ 0 w 928656"/>
              <a:gd name="connsiteY1" fmla="*/ 0 h 3067050"/>
              <a:gd name="connsiteX2" fmla="*/ 928656 w 928656"/>
              <a:gd name="connsiteY2" fmla="*/ 2509813 h 3067050"/>
              <a:gd name="connsiteX3" fmla="*/ 9525 w 928656"/>
              <a:gd name="connsiteY3" fmla="*/ 3067050 h 3067050"/>
              <a:gd name="connsiteX0" fmla="*/ 9525 w 928656"/>
              <a:gd name="connsiteY0" fmla="*/ 2709836 h 2709836"/>
              <a:gd name="connsiteX1" fmla="*/ 0 w 928656"/>
              <a:gd name="connsiteY1" fmla="*/ 0 h 2709836"/>
              <a:gd name="connsiteX2" fmla="*/ 928656 w 928656"/>
              <a:gd name="connsiteY2" fmla="*/ 2509813 h 2709836"/>
              <a:gd name="connsiteX3" fmla="*/ 9525 w 928656"/>
              <a:gd name="connsiteY3" fmla="*/ 2709836 h 2709836"/>
              <a:gd name="connsiteX0" fmla="*/ 9525 w 928656"/>
              <a:gd name="connsiteY0" fmla="*/ 2781250 h 2781250"/>
              <a:gd name="connsiteX1" fmla="*/ 0 w 928656"/>
              <a:gd name="connsiteY1" fmla="*/ 0 h 2781250"/>
              <a:gd name="connsiteX2" fmla="*/ 928656 w 928656"/>
              <a:gd name="connsiteY2" fmla="*/ 2509813 h 2781250"/>
              <a:gd name="connsiteX3" fmla="*/ 9525 w 928656"/>
              <a:gd name="connsiteY3" fmla="*/ 2781250 h 2781250"/>
              <a:gd name="connsiteX0" fmla="*/ 9525 w 928656"/>
              <a:gd name="connsiteY0" fmla="*/ 2924102 h 2924102"/>
              <a:gd name="connsiteX1" fmla="*/ 0 w 928656"/>
              <a:gd name="connsiteY1" fmla="*/ 0 h 2924102"/>
              <a:gd name="connsiteX2" fmla="*/ 928656 w 928656"/>
              <a:gd name="connsiteY2" fmla="*/ 2509813 h 2924102"/>
              <a:gd name="connsiteX3" fmla="*/ 9525 w 928656"/>
              <a:gd name="connsiteY3" fmla="*/ 2924102 h 2924102"/>
              <a:gd name="connsiteX0" fmla="*/ 9525 w 931063"/>
              <a:gd name="connsiteY0" fmla="*/ 2924102 h 2924102"/>
              <a:gd name="connsiteX1" fmla="*/ 0 w 931063"/>
              <a:gd name="connsiteY1" fmla="*/ 0 h 2924102"/>
              <a:gd name="connsiteX2" fmla="*/ 931063 w 931063"/>
              <a:gd name="connsiteY2" fmla="*/ 2521723 h 2924102"/>
              <a:gd name="connsiteX3" fmla="*/ 9525 w 931063"/>
              <a:gd name="connsiteY3" fmla="*/ 2924102 h 2924102"/>
              <a:gd name="connsiteX0" fmla="*/ 0 w 931063"/>
              <a:gd name="connsiteY0" fmla="*/ 2805040 h 2805040"/>
              <a:gd name="connsiteX1" fmla="*/ 0 w 931063"/>
              <a:gd name="connsiteY1" fmla="*/ 0 h 2805040"/>
              <a:gd name="connsiteX2" fmla="*/ 931063 w 931063"/>
              <a:gd name="connsiteY2" fmla="*/ 2521723 h 2805040"/>
              <a:gd name="connsiteX3" fmla="*/ 0 w 931063"/>
              <a:gd name="connsiteY3" fmla="*/ 2805040 h 2805040"/>
              <a:gd name="connsiteX0" fmla="*/ 6350 w 931063"/>
              <a:gd name="connsiteY0" fmla="*/ 2822504 h 2822504"/>
              <a:gd name="connsiteX1" fmla="*/ 0 w 931063"/>
              <a:gd name="connsiteY1" fmla="*/ 0 h 2822504"/>
              <a:gd name="connsiteX2" fmla="*/ 931063 w 931063"/>
              <a:gd name="connsiteY2" fmla="*/ 2521723 h 2822504"/>
              <a:gd name="connsiteX3" fmla="*/ 6350 w 931063"/>
              <a:gd name="connsiteY3" fmla="*/ 2822504 h 2822504"/>
              <a:gd name="connsiteX0" fmla="*/ 6350 w 1185503"/>
              <a:gd name="connsiteY0" fmla="*/ 2822504 h 3224000"/>
              <a:gd name="connsiteX1" fmla="*/ 0 w 1185503"/>
              <a:gd name="connsiteY1" fmla="*/ 0 h 3224000"/>
              <a:gd name="connsiteX2" fmla="*/ 1185503 w 1185503"/>
              <a:gd name="connsiteY2" fmla="*/ 3224000 h 3224000"/>
              <a:gd name="connsiteX3" fmla="*/ 6350 w 1185503"/>
              <a:gd name="connsiteY3" fmla="*/ 2822504 h 3224000"/>
              <a:gd name="connsiteX0" fmla="*/ 2116 w 1193457"/>
              <a:gd name="connsiteY0" fmla="*/ 3734200 h 3734200"/>
              <a:gd name="connsiteX1" fmla="*/ 7954 w 1193457"/>
              <a:gd name="connsiteY1" fmla="*/ 0 h 3734200"/>
              <a:gd name="connsiteX2" fmla="*/ 1193457 w 1193457"/>
              <a:gd name="connsiteY2" fmla="*/ 3224000 h 3734200"/>
              <a:gd name="connsiteX3" fmla="*/ 2116 w 1193457"/>
              <a:gd name="connsiteY3" fmla="*/ 3734200 h 37342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3457" h="3734200">
                <a:moveTo>
                  <a:pt x="2116" y="3734200"/>
                </a:moveTo>
                <a:cubicBezTo>
                  <a:pt x="-1" y="2793365"/>
                  <a:pt x="10071" y="940835"/>
                  <a:pt x="7954" y="0"/>
                </a:cubicBezTo>
                <a:lnTo>
                  <a:pt x="1193457" y="3224000"/>
                </a:lnTo>
                <a:lnTo>
                  <a:pt x="2116" y="3734200"/>
                </a:lnTo>
              </a:path>
            </a:pathLst>
          </a:custGeom>
          <a:solidFill>
            <a:schemeClr val="accent2">
              <a:lumMod val="50000"/>
              <a:lumOff val="50000"/>
            </a:schemeClr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6" name=""/>
          <p:cNvSpPr/>
          <p:nvPr/>
        </p:nvSpPr>
        <p:spPr>
          <a:xfrm>
            <a:off x="123187" y="-27432"/>
            <a:ext cx="2162794" cy="6885432"/>
          </a:xfrm>
          <a:custGeom>
            <a:avLst/>
            <a:gdLst>
              <a:gd name="connsiteX0" fmla="*/ 0 w 500066"/>
              <a:gd name="connsiteY0" fmla="*/ 6858000 h 6858000"/>
              <a:gd name="connsiteX1" fmla="*/ 250033 w 500066"/>
              <a:gd name="connsiteY1" fmla="*/ 0 h 6858000"/>
              <a:gd name="connsiteX2" fmla="*/ 500066 w 500066"/>
              <a:gd name="connsiteY2" fmla="*/ 6858000 h 6858000"/>
              <a:gd name="connsiteX3" fmla="*/ 0 w 500066"/>
              <a:gd name="connsiteY3" fmla="*/ 6858000 h 6858000"/>
              <a:gd name="connsiteX0" fmla="*/ 1638757 w 2138823"/>
              <a:gd name="connsiteY0" fmla="*/ 6876288 h 6876288"/>
              <a:gd name="connsiteX1" fmla="*/ 0 w 2138823"/>
              <a:gd name="connsiteY1" fmla="*/ 0 h 6876288"/>
              <a:gd name="connsiteX2" fmla="*/ 2138823 w 2138823"/>
              <a:gd name="connsiteY2" fmla="*/ 6876288 h 6876288"/>
              <a:gd name="connsiteX3" fmla="*/ 1638757 w 2138823"/>
              <a:gd name="connsiteY3" fmla="*/ 6876288 h 6876288"/>
              <a:gd name="connsiteX0" fmla="*/ 1662729 w 2162795"/>
              <a:gd name="connsiteY0" fmla="*/ 6885432 h 6885432"/>
              <a:gd name="connsiteX1" fmla="*/ 0 w 2162795"/>
              <a:gd name="connsiteY1" fmla="*/ 0 h 6885432"/>
              <a:gd name="connsiteX2" fmla="*/ 2162795 w 2162795"/>
              <a:gd name="connsiteY2" fmla="*/ 6885432 h 6885432"/>
              <a:gd name="connsiteX3" fmla="*/ 1662729 w 2162795"/>
              <a:gd name="connsiteY3" fmla="*/ 6885432 h 6885432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2795" h="6885432">
                <a:moveTo>
                  <a:pt x="1662729" y="6885432"/>
                </a:moveTo>
                <a:lnTo>
                  <a:pt x="0" y="0"/>
                </a:lnTo>
                <a:lnTo>
                  <a:pt x="2162795" y="6885432"/>
                </a:lnTo>
                <a:lnTo>
                  <a:pt x="1662729" y="6885432"/>
                </a:lnTo>
              </a:path>
            </a:pathLst>
          </a:custGeom>
          <a:solidFill>
            <a:schemeClr val="accent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2" name=""/>
          <p:cNvSpPr>
            <a:spLocks noGrp="1"/>
          </p:cNvSpPr>
          <p:nvPr>
            <p:ph type="ctrTitle" idx="0"/>
          </p:nvPr>
        </p:nvSpPr>
        <p:spPr>
          <a:xfrm>
            <a:off x="1702939" y="2919309"/>
            <a:ext cx="7226777" cy="957706"/>
          </a:xfrm>
        </p:spPr>
        <p:txBody>
          <a:bodyPr>
            <a:noAutofit/>
          </a:bodyPr>
          <a:lstStyle>
            <a:lvl1pPr algn="l">
              <a:defRPr sz="5400" b="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subTitle" idx="1"/>
          </p:nvPr>
        </p:nvSpPr>
        <p:spPr>
          <a:xfrm>
            <a:off x="1702939" y="3890286"/>
            <a:ext cx="7223345" cy="467408"/>
          </a:xfrm>
        </p:spPr>
        <p:txBody>
          <a:bodyPr anchor="ctr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ru-RU" altLang="en-US"/>
              <a:t>Образец подзаголовка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14-03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DF28FB93-0A08-4E7D-8E63-9EFA29F1E093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Вставить" type="objOnly" preserve="1">
  <p:cSld name="Встави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"/>
          <p:cNvGrpSpPr/>
          <p:nvPr/>
        </p:nvGrpSpPr>
        <p:grpSpPr>
          <a:xfrm rot="0">
            <a:off x="-54863" y="3141915"/>
            <a:ext cx="9228784" cy="3716088"/>
            <a:chOff x="-28573" y="3141915"/>
            <a:chExt cx="9202494" cy="3716088"/>
          </a:xfrm>
        </p:grpSpPr>
        <p:sp>
          <p:nvSpPr>
            <p:cNvPr id="7" name=""/>
            <p:cNvSpPr/>
            <p:nvPr/>
          </p:nvSpPr>
          <p:spPr>
            <a:xfrm rot="10800000" flipH="1">
              <a:off x="13414" y="5642418"/>
              <a:ext cx="3665145" cy="1074154"/>
            </a:xfrm>
            <a:custGeom>
              <a:avLst/>
              <a:gdLst>
                <a:gd name="connsiteX0" fmla="*/ 0 w 2715"/>
                <a:gd name="connsiteY0" fmla="*/ 0 h 1458"/>
                <a:gd name="connsiteX1" fmla="*/ 0 w 2715"/>
                <a:gd name="connsiteY1" fmla="*/ 1458 h 1458"/>
                <a:gd name="connsiteX2" fmla="*/ 2715 w 2715"/>
                <a:gd name="connsiteY2" fmla="*/ 909 h 1458"/>
                <a:gd name="connsiteX3" fmla="*/ 0 w 2715"/>
                <a:gd name="connsiteY3" fmla="*/ 0 h 145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5" h="1458">
                  <a:moveTo>
                    <a:pt x="0" y="0"/>
                  </a:moveTo>
                  <a:lnTo>
                    <a:pt x="0" y="1458"/>
                  </a:lnTo>
                  <a:lnTo>
                    <a:pt x="2715" y="909"/>
                  </a:lnTo>
                  <a:lnTo>
                    <a:pt x="0" y="0"/>
                  </a:lnTo>
                </a:path>
              </a:pathLst>
            </a:custGeom>
            <a:solidFill>
              <a:schemeClr val="accent1">
                <a:lumMod val="40000"/>
                <a:lumOff val="60000"/>
                <a:alpha val="58000"/>
              </a:scheme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8" name=""/>
            <p:cNvSpPr/>
            <p:nvPr/>
          </p:nvSpPr>
          <p:spPr>
            <a:xfrm rot="10800000" flipH="1">
              <a:off x="8017" y="6050481"/>
              <a:ext cx="9154154" cy="807522"/>
            </a:xfrm>
            <a:custGeom>
              <a:avLst/>
              <a:gdLst>
                <a:gd name="connsiteX0" fmla="*/ 6774 w 6774"/>
                <a:gd name="connsiteY0" fmla="*/ 0 h 1097"/>
                <a:gd name="connsiteX1" fmla="*/ 0 w 6774"/>
                <a:gd name="connsiteY1" fmla="*/ 0 h 1097"/>
                <a:gd name="connsiteX2" fmla="*/ 0 w 6774"/>
                <a:gd name="connsiteY2" fmla="*/ 194 h 1097"/>
                <a:gd name="connsiteX3" fmla="*/ 2700 w 6774"/>
                <a:gd name="connsiteY3" fmla="*/ 1097 h 1097"/>
                <a:gd name="connsiteX4" fmla="*/ 6774 w 6774"/>
                <a:gd name="connsiteY4" fmla="*/ 282 h 1097"/>
                <a:gd name="connsiteX5" fmla="*/ 6774 w 6774"/>
                <a:gd name="connsiteY5" fmla="*/ 0 h 109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74" h="1097">
                  <a:moveTo>
                    <a:pt x="6774" y="0"/>
                  </a:moveTo>
                  <a:lnTo>
                    <a:pt x="0" y="0"/>
                  </a:lnTo>
                  <a:lnTo>
                    <a:pt x="0" y="194"/>
                  </a:lnTo>
                  <a:lnTo>
                    <a:pt x="2700" y="1097"/>
                  </a:lnTo>
                  <a:lnTo>
                    <a:pt x="6774" y="282"/>
                  </a:lnTo>
                  <a:lnTo>
                    <a:pt x="6774" y="0"/>
                  </a:lnTo>
                </a:path>
              </a:pathLst>
            </a:custGeom>
            <a:solidFill>
              <a:schemeClr val="accent1">
                <a:alpha val="75000"/>
              </a:scheme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9" name=""/>
            <p:cNvSpPr/>
            <p:nvPr/>
          </p:nvSpPr>
          <p:spPr>
            <a:xfrm rot="10800000">
              <a:off x="3672466" y="5238365"/>
              <a:ext cx="5490588" cy="1410652"/>
            </a:xfrm>
            <a:custGeom>
              <a:avLst/>
              <a:gdLst>
                <a:gd name="connsiteX0" fmla="*/ 5486400 w 5486400"/>
                <a:gd name="connsiteY0" fmla="*/ 1085850 h 2571750"/>
                <a:gd name="connsiteX1" fmla="*/ 0 w 5486400"/>
                <a:gd name="connsiteY1" fmla="*/ 0 h 2571750"/>
                <a:gd name="connsiteX2" fmla="*/ 0 w 5486400"/>
                <a:gd name="connsiteY2" fmla="*/ 95250 h 2571750"/>
                <a:gd name="connsiteX3" fmla="*/ 923925 w 5486400"/>
                <a:gd name="connsiteY3" fmla="*/ 2571750 h 2571750"/>
                <a:gd name="connsiteX4" fmla="*/ 5486400 w 5486400"/>
                <a:gd name="connsiteY4" fmla="*/ 1085850 h 25717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0" h="2571750">
                  <a:moveTo>
                    <a:pt x="5486400" y="1085850"/>
                  </a:moveTo>
                  <a:lnTo>
                    <a:pt x="0" y="0"/>
                  </a:lnTo>
                  <a:lnTo>
                    <a:pt x="0" y="95250"/>
                  </a:lnTo>
                  <a:lnTo>
                    <a:pt x="923925" y="2571750"/>
                  </a:lnTo>
                  <a:lnTo>
                    <a:pt x="5486400" y="1085850"/>
                  </a:lnTo>
                </a:path>
              </a:pathLst>
            </a:custGeom>
            <a:solidFill>
              <a:srgbClr val="b6b8ba">
                <a:alpha val="38000"/>
              </a:srgb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0" name=""/>
            <p:cNvSpPr/>
            <p:nvPr/>
          </p:nvSpPr>
          <p:spPr>
            <a:xfrm rot="10800000">
              <a:off x="8223873" y="5072085"/>
              <a:ext cx="931774" cy="1548196"/>
            </a:xfrm>
            <a:custGeom>
              <a:avLst/>
              <a:gdLst>
                <a:gd name="connsiteX0" fmla="*/ 0 w 571472"/>
                <a:gd name="connsiteY0" fmla="*/ 3000396 h 3000396"/>
                <a:gd name="connsiteX1" fmla="*/ 0 w 571472"/>
                <a:gd name="connsiteY1" fmla="*/ 0 h 3000396"/>
                <a:gd name="connsiteX2" fmla="*/ 571472 w 571472"/>
                <a:gd name="connsiteY2" fmla="*/ 3000396 h 3000396"/>
                <a:gd name="connsiteX3" fmla="*/ 0 w 571472"/>
                <a:gd name="connsiteY3" fmla="*/ 3000396 h 3000396"/>
                <a:gd name="connsiteX0" fmla="*/ 0 w 928630"/>
                <a:gd name="connsiteY0" fmla="*/ 3000396 h 3000396"/>
                <a:gd name="connsiteX1" fmla="*/ 0 w 928630"/>
                <a:gd name="connsiteY1" fmla="*/ 0 h 3000396"/>
                <a:gd name="connsiteX2" fmla="*/ 928630 w 928630"/>
                <a:gd name="connsiteY2" fmla="*/ 2500306 h 3000396"/>
                <a:gd name="connsiteX3" fmla="*/ 0 w 928630"/>
                <a:gd name="connsiteY3" fmla="*/ 3000396 h 3000396"/>
                <a:gd name="connsiteX0" fmla="*/ 9525 w 938155"/>
                <a:gd name="connsiteY0" fmla="*/ 3067050 h 3067050"/>
                <a:gd name="connsiteX1" fmla="*/ 0 w 938155"/>
                <a:gd name="connsiteY1" fmla="*/ 0 h 3067050"/>
                <a:gd name="connsiteX2" fmla="*/ 938155 w 938155"/>
                <a:gd name="connsiteY2" fmla="*/ 2566960 h 3067050"/>
                <a:gd name="connsiteX3" fmla="*/ 9525 w 938155"/>
                <a:gd name="connsiteY3" fmla="*/ 3067050 h 3067050"/>
                <a:gd name="connsiteX0" fmla="*/ 9525 w 928656"/>
                <a:gd name="connsiteY0" fmla="*/ 3067050 h 3067050"/>
                <a:gd name="connsiteX1" fmla="*/ 0 w 928656"/>
                <a:gd name="connsiteY1" fmla="*/ 0 h 3067050"/>
                <a:gd name="connsiteX2" fmla="*/ 928656 w 928656"/>
                <a:gd name="connsiteY2" fmla="*/ 2509813 h 3067050"/>
                <a:gd name="connsiteX3" fmla="*/ 9525 w 928656"/>
                <a:gd name="connsiteY3" fmla="*/ 3067050 h 3067050"/>
                <a:gd name="connsiteX0" fmla="*/ 9525 w 928656"/>
                <a:gd name="connsiteY0" fmla="*/ 2709836 h 2709836"/>
                <a:gd name="connsiteX1" fmla="*/ 0 w 928656"/>
                <a:gd name="connsiteY1" fmla="*/ 0 h 2709836"/>
                <a:gd name="connsiteX2" fmla="*/ 928656 w 928656"/>
                <a:gd name="connsiteY2" fmla="*/ 2509813 h 2709836"/>
                <a:gd name="connsiteX3" fmla="*/ 9525 w 928656"/>
                <a:gd name="connsiteY3" fmla="*/ 2709836 h 2709836"/>
                <a:gd name="connsiteX0" fmla="*/ 9525 w 928656"/>
                <a:gd name="connsiteY0" fmla="*/ 2781250 h 2781250"/>
                <a:gd name="connsiteX1" fmla="*/ 0 w 928656"/>
                <a:gd name="connsiteY1" fmla="*/ 0 h 2781250"/>
                <a:gd name="connsiteX2" fmla="*/ 928656 w 928656"/>
                <a:gd name="connsiteY2" fmla="*/ 2509813 h 2781250"/>
                <a:gd name="connsiteX3" fmla="*/ 9525 w 928656"/>
                <a:gd name="connsiteY3" fmla="*/ 2781250 h 2781250"/>
                <a:gd name="connsiteX0" fmla="*/ 9525 w 928656"/>
                <a:gd name="connsiteY0" fmla="*/ 2924102 h 2924102"/>
                <a:gd name="connsiteX1" fmla="*/ 0 w 928656"/>
                <a:gd name="connsiteY1" fmla="*/ 0 h 2924102"/>
                <a:gd name="connsiteX2" fmla="*/ 928656 w 928656"/>
                <a:gd name="connsiteY2" fmla="*/ 2509813 h 2924102"/>
                <a:gd name="connsiteX3" fmla="*/ 9525 w 928656"/>
                <a:gd name="connsiteY3" fmla="*/ 2924102 h 2924102"/>
                <a:gd name="connsiteX0" fmla="*/ 9525 w 931063"/>
                <a:gd name="connsiteY0" fmla="*/ 2924102 h 2924102"/>
                <a:gd name="connsiteX1" fmla="*/ 0 w 931063"/>
                <a:gd name="connsiteY1" fmla="*/ 0 h 2924102"/>
                <a:gd name="connsiteX2" fmla="*/ 931063 w 931063"/>
                <a:gd name="connsiteY2" fmla="*/ 2521723 h 2924102"/>
                <a:gd name="connsiteX3" fmla="*/ 9525 w 931063"/>
                <a:gd name="connsiteY3" fmla="*/ 2924102 h 2924102"/>
                <a:gd name="connsiteX0" fmla="*/ 0 w 931063"/>
                <a:gd name="connsiteY0" fmla="*/ 2805040 h 2805040"/>
                <a:gd name="connsiteX1" fmla="*/ 0 w 931063"/>
                <a:gd name="connsiteY1" fmla="*/ 0 h 2805040"/>
                <a:gd name="connsiteX2" fmla="*/ 931063 w 931063"/>
                <a:gd name="connsiteY2" fmla="*/ 2521723 h 2805040"/>
                <a:gd name="connsiteX3" fmla="*/ 0 w 931063"/>
                <a:gd name="connsiteY3" fmla="*/ 2805040 h 2805040"/>
                <a:gd name="connsiteX0" fmla="*/ 6350 w 931063"/>
                <a:gd name="connsiteY0" fmla="*/ 2822504 h 2822504"/>
                <a:gd name="connsiteX1" fmla="*/ 0 w 931063"/>
                <a:gd name="connsiteY1" fmla="*/ 0 h 2822504"/>
                <a:gd name="connsiteX2" fmla="*/ 931063 w 931063"/>
                <a:gd name="connsiteY2" fmla="*/ 2521723 h 2822504"/>
                <a:gd name="connsiteX3" fmla="*/ 6350 w 931063"/>
                <a:gd name="connsiteY3" fmla="*/ 2822504 h 28225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1063" h="2822504">
                  <a:moveTo>
                    <a:pt x="6350" y="2822504"/>
                  </a:moveTo>
                  <a:cubicBezTo>
                    <a:pt x="4233" y="1881669"/>
                    <a:pt x="2117" y="940835"/>
                    <a:pt x="0" y="0"/>
                  </a:cubicBezTo>
                  <a:lnTo>
                    <a:pt x="931063" y="2521723"/>
                  </a:lnTo>
                  <a:lnTo>
                    <a:pt x="6350" y="2822504"/>
                  </a:lnTo>
                </a:path>
              </a:pathLst>
            </a:custGeom>
            <a:solidFill>
              <a:schemeClr val="accent2">
                <a:lumMod val="50000"/>
                <a:lumOff val="50000"/>
                <a:alpha val="65000"/>
              </a:scheme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1" name=""/>
            <p:cNvSpPr/>
            <p:nvPr/>
          </p:nvSpPr>
          <p:spPr>
            <a:xfrm rot="16200000">
              <a:off x="2776226" y="337116"/>
              <a:ext cx="3592895" cy="9202494"/>
            </a:xfrm>
            <a:custGeom>
              <a:avLst/>
              <a:gdLst>
                <a:gd name="connsiteX0" fmla="*/ 0 w 500066"/>
                <a:gd name="connsiteY0" fmla="*/ 6858000 h 6858000"/>
                <a:gd name="connsiteX1" fmla="*/ 250033 w 500066"/>
                <a:gd name="connsiteY1" fmla="*/ 0 h 6858000"/>
                <a:gd name="connsiteX2" fmla="*/ 500066 w 500066"/>
                <a:gd name="connsiteY2" fmla="*/ 6858000 h 6858000"/>
                <a:gd name="connsiteX3" fmla="*/ 0 w 500066"/>
                <a:gd name="connsiteY3" fmla="*/ 6858000 h 6858000"/>
                <a:gd name="connsiteX0" fmla="*/ 1638757 w 2138823"/>
                <a:gd name="connsiteY0" fmla="*/ 6876288 h 6876288"/>
                <a:gd name="connsiteX1" fmla="*/ 0 w 2138823"/>
                <a:gd name="connsiteY1" fmla="*/ 0 h 6876288"/>
                <a:gd name="connsiteX2" fmla="*/ 2138823 w 2138823"/>
                <a:gd name="connsiteY2" fmla="*/ 6876288 h 6876288"/>
                <a:gd name="connsiteX3" fmla="*/ 1638757 w 2138823"/>
                <a:gd name="connsiteY3" fmla="*/ 6876288 h 6876288"/>
                <a:gd name="connsiteX0" fmla="*/ 1662729 w 2162795"/>
                <a:gd name="connsiteY0" fmla="*/ 6885432 h 6885432"/>
                <a:gd name="connsiteX1" fmla="*/ 0 w 2162795"/>
                <a:gd name="connsiteY1" fmla="*/ 0 h 6885432"/>
                <a:gd name="connsiteX2" fmla="*/ 2162795 w 2162795"/>
                <a:gd name="connsiteY2" fmla="*/ 6885432 h 6885432"/>
                <a:gd name="connsiteX3" fmla="*/ 1662729 w 2162795"/>
                <a:gd name="connsiteY3" fmla="*/ 6885432 h 6885432"/>
                <a:gd name="connsiteX0" fmla="*/ 1662729 w 3592895"/>
                <a:gd name="connsiteY0" fmla="*/ 6885432 h 6899132"/>
                <a:gd name="connsiteX1" fmla="*/ 0 w 3592895"/>
                <a:gd name="connsiteY1" fmla="*/ 0 h 6899132"/>
                <a:gd name="connsiteX2" fmla="*/ 3592895 w 3592895"/>
                <a:gd name="connsiteY2" fmla="*/ 6899132 h 6899132"/>
                <a:gd name="connsiteX3" fmla="*/ 1662729 w 3592895"/>
                <a:gd name="connsiteY3" fmla="*/ 6885432 h 689913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92895" h="6899132">
                  <a:moveTo>
                    <a:pt x="1662729" y="6885432"/>
                  </a:moveTo>
                  <a:lnTo>
                    <a:pt x="0" y="0"/>
                  </a:lnTo>
                  <a:lnTo>
                    <a:pt x="3592895" y="6899132"/>
                  </a:lnTo>
                  <a:lnTo>
                    <a:pt x="1662729" y="6885432"/>
                  </a:lnTo>
                </a:path>
              </a:pathLst>
            </a:custGeom>
            <a:solidFill>
              <a:schemeClr val="accent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</p:grpSp>
      <p:sp>
        <p:nvSpPr>
          <p:cNvPr id="2" name=""/>
          <p:cNvSpPr>
            <a:spLocks noGrp="1"/>
          </p:cNvSpPr>
          <p:nvPr>
            <p:ph type="ctrTitle" idx="0"/>
          </p:nvPr>
        </p:nvSpPr>
        <p:spPr>
          <a:xfrm>
            <a:off x="247649" y="2673355"/>
            <a:ext cx="8648699" cy="1470025"/>
          </a:xfrm>
        </p:spPr>
        <p:txBody>
          <a:bodyPr/>
          <a:lstStyle>
            <a:lvl1pPr algn="ctr">
              <a:defRPr sz="5400" b="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dt" sz="half" idx="10"/>
          </p:nvPr>
        </p:nvSpPr>
        <p:spPr>
          <a:xfrm>
            <a:off x="457199" y="6356350"/>
            <a:ext cx="2133599" cy="365125"/>
          </a:xfrm>
        </p:spPr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14-03</a:t>
            </a:fld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>
          <a:xfrm>
            <a:off x="3124199" y="6356350"/>
            <a:ext cx="2895599" cy="365125"/>
          </a:xfrm>
        </p:spPr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>
          <a:xfrm>
            <a:off x="6553199" y="6356350"/>
            <a:ext cx="2133599" cy="365125"/>
          </a:xfrm>
        </p:spPr>
        <p:txBody>
          <a:bodyPr/>
          <a:lstStyle/>
          <a:p>
            <a:pPr>
              <a:defRPr lang="ko-KR" altLang="en-US"/>
            </a:pPr>
            <a:fld id="{DF28FB93-0A08-4E7D-8E63-9EFA29F1E093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Оглавление" type="clipArtAndTx" preserve="1">
  <p:cSld name="Оглавл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"/>
          <p:cNvGrpSpPr/>
          <p:nvPr/>
        </p:nvGrpSpPr>
        <p:grpSpPr>
          <a:xfrm rot="0">
            <a:off x="0" y="0"/>
            <a:ext cx="9144001" cy="6858001"/>
            <a:chOff x="-1" y="0"/>
            <a:chExt cx="9144001" cy="6858001"/>
          </a:xfrm>
        </p:grpSpPr>
        <p:sp>
          <p:nvSpPr>
            <p:cNvPr id="8" name=""/>
            <p:cNvSpPr/>
            <p:nvPr/>
          </p:nvSpPr>
          <p:spPr>
            <a:xfrm>
              <a:off x="0" y="6184705"/>
              <a:ext cx="2309196" cy="673295"/>
            </a:xfrm>
            <a:custGeom>
              <a:avLst/>
              <a:gdLst>
                <a:gd name="connsiteX0" fmla="*/ 1754 w 1942"/>
                <a:gd name="connsiteY0" fmla="*/ 0 h 560"/>
                <a:gd name="connsiteX1" fmla="*/ 0 w 1942"/>
                <a:gd name="connsiteY1" fmla="*/ 367 h 560"/>
                <a:gd name="connsiteX2" fmla="*/ 0 w 1942"/>
                <a:gd name="connsiteY2" fmla="*/ 560 h 560"/>
                <a:gd name="connsiteX3" fmla="*/ 1942 w 1942"/>
                <a:gd name="connsiteY3" fmla="*/ 560 h 560"/>
                <a:gd name="connsiteX4" fmla="*/ 1754 w 1942"/>
                <a:gd name="connsiteY4" fmla="*/ 0 h 56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2" h="560">
                  <a:moveTo>
                    <a:pt x="1754" y="0"/>
                  </a:moveTo>
                  <a:lnTo>
                    <a:pt x="0" y="367"/>
                  </a:lnTo>
                  <a:lnTo>
                    <a:pt x="0" y="560"/>
                  </a:lnTo>
                  <a:lnTo>
                    <a:pt x="1942" y="560"/>
                  </a:lnTo>
                  <a:cubicBezTo>
                    <a:pt x="1879" y="373"/>
                    <a:pt x="1817" y="187"/>
                    <a:pt x="1754" y="0"/>
                  </a:cubicBezTo>
                </a:path>
              </a:pathLst>
            </a:custGeom>
            <a:solidFill>
              <a:srgbClr val="b6b8ba">
                <a:alpha val="49000"/>
              </a:srgb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grpSp>
          <p:nvGrpSpPr>
            <p:cNvPr id="9" name=""/>
            <p:cNvGrpSpPr/>
            <p:nvPr/>
          </p:nvGrpSpPr>
          <p:grpSpPr>
            <a:xfrm rot="0">
              <a:off x="-1" y="0"/>
              <a:ext cx="9144001" cy="6858001"/>
              <a:chOff x="-1" y="0"/>
              <a:chExt cx="9144001" cy="6858001"/>
            </a:xfrm>
          </p:grpSpPr>
          <p:sp>
            <p:nvSpPr>
              <p:cNvPr id="10" name=""/>
              <p:cNvSpPr/>
              <p:nvPr/>
            </p:nvSpPr>
            <p:spPr>
              <a:xfrm>
                <a:off x="428023" y="0"/>
                <a:ext cx="2026194" cy="3135635"/>
              </a:xfrm>
              <a:custGeom>
                <a:avLst/>
                <a:gdLst/>
                <a:cxnLst>
                  <a:cxn ang="0">
                    <a:pos x="1704" y="0"/>
                  </a:cxn>
                  <a:cxn ang="0">
                    <a:pos x="0" y="0"/>
                  </a:cxn>
                  <a:cxn ang="0">
                    <a:pos x="711" y="2609"/>
                  </a:cxn>
                  <a:cxn ang="0">
                    <a:pos x="1704" y="0"/>
                  </a:cxn>
                </a:cxnLst>
                <a:rect l="0" t="0" r="r" b="b"/>
                <a:pathLst>
                  <a:path w="1704" h="2609">
                    <a:moveTo>
                      <a:pt x="1704" y="0"/>
                    </a:moveTo>
                    <a:lnTo>
                      <a:pt x="0" y="0"/>
                    </a:lnTo>
                    <a:lnTo>
                      <a:pt x="711" y="2609"/>
                    </a:lnTo>
                    <a:lnTo>
                      <a:pt x="1704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1" name=""/>
              <p:cNvSpPr/>
              <p:nvPr/>
            </p:nvSpPr>
            <p:spPr>
              <a:xfrm>
                <a:off x="6028605" y="4696234"/>
                <a:ext cx="3115394" cy="1976604"/>
              </a:xfrm>
              <a:custGeom>
                <a:avLst/>
                <a:gdLst>
                  <a:gd name="connsiteX0" fmla="*/ 2610 w 2610"/>
                  <a:gd name="connsiteY0" fmla="*/ 0 h 1645"/>
                  <a:gd name="connsiteX1" fmla="*/ 0 w 2610"/>
                  <a:gd name="connsiteY1" fmla="*/ 535 h 1645"/>
                  <a:gd name="connsiteX2" fmla="*/ 2610 w 2610"/>
                  <a:gd name="connsiteY2" fmla="*/ 1645 h 1645"/>
                  <a:gd name="connsiteX3" fmla="*/ 2610 w 2610"/>
                  <a:gd name="connsiteY3" fmla="*/ 0 h 1645"/>
                  <a:gd name="connsiteX0" fmla="*/ 2620 w 2620"/>
                  <a:gd name="connsiteY0" fmla="*/ 0 h 1645"/>
                  <a:gd name="connsiteX1" fmla="*/ 0 w 2620"/>
                  <a:gd name="connsiteY1" fmla="*/ 541 h 1645"/>
                  <a:gd name="connsiteX2" fmla="*/ 2620 w 2620"/>
                  <a:gd name="connsiteY2" fmla="*/ 1645 h 1645"/>
                  <a:gd name="connsiteX3" fmla="*/ 2620 w 2620"/>
                  <a:gd name="connsiteY3" fmla="*/ 0 h 164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20" h="1645">
                    <a:moveTo>
                      <a:pt x="2620" y="0"/>
                    </a:moveTo>
                    <a:lnTo>
                      <a:pt x="0" y="541"/>
                    </a:lnTo>
                    <a:lnTo>
                      <a:pt x="2620" y="1645"/>
                    </a:lnTo>
                    <a:lnTo>
                      <a:pt x="2620" y="0"/>
                    </a:lnTo>
                  </a:path>
                </a:pathLst>
              </a:custGeom>
              <a:solidFill>
                <a:srgbClr val="b6b8ba">
                  <a:alpha val="59000"/>
                </a:srgb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2" name=""/>
              <p:cNvSpPr/>
              <p:nvPr/>
            </p:nvSpPr>
            <p:spPr>
              <a:xfrm>
                <a:off x="2089194" y="5345523"/>
                <a:ext cx="7054806" cy="1512478"/>
              </a:xfrm>
              <a:custGeom>
                <a:avLst/>
                <a:gdLst>
                  <a:gd name="connsiteX0" fmla="*/ 3491 w 5944"/>
                  <a:gd name="connsiteY0" fmla="*/ 0 h 1293"/>
                  <a:gd name="connsiteX1" fmla="*/ 0 w 5944"/>
                  <a:gd name="connsiteY1" fmla="*/ 743 h 1293"/>
                  <a:gd name="connsiteX2" fmla="*/ 194 w 5944"/>
                  <a:gd name="connsiteY2" fmla="*/ 1293 h 1293"/>
                  <a:gd name="connsiteX3" fmla="*/ 5944 w 5944"/>
                  <a:gd name="connsiteY3" fmla="*/ 1293 h 1293"/>
                  <a:gd name="connsiteX4" fmla="*/ 5944 w 5944"/>
                  <a:gd name="connsiteY4" fmla="*/ 1130 h 1293"/>
                  <a:gd name="connsiteX5" fmla="*/ 3491 w 5944"/>
                  <a:gd name="connsiteY5" fmla="*/ 0 h 1293"/>
                  <a:gd name="connsiteX0" fmla="*/ 3347 w 5944"/>
                  <a:gd name="connsiteY0" fmla="*/ 0 h 1264"/>
                  <a:gd name="connsiteX1" fmla="*/ 0 w 5944"/>
                  <a:gd name="connsiteY1" fmla="*/ 714 h 1264"/>
                  <a:gd name="connsiteX2" fmla="*/ 194 w 5944"/>
                  <a:gd name="connsiteY2" fmla="*/ 1264 h 1264"/>
                  <a:gd name="connsiteX3" fmla="*/ 5944 w 5944"/>
                  <a:gd name="connsiteY3" fmla="*/ 1264 h 1264"/>
                  <a:gd name="connsiteX4" fmla="*/ 5944 w 5944"/>
                  <a:gd name="connsiteY4" fmla="*/ 1101 h 1264"/>
                  <a:gd name="connsiteX5" fmla="*/ 3347 w 5944"/>
                  <a:gd name="connsiteY5" fmla="*/ 0 h 1264"/>
                  <a:gd name="connsiteX0" fmla="*/ 3323 w 5944"/>
                  <a:gd name="connsiteY0" fmla="*/ 0 h 1257"/>
                  <a:gd name="connsiteX1" fmla="*/ 0 w 5944"/>
                  <a:gd name="connsiteY1" fmla="*/ 707 h 1257"/>
                  <a:gd name="connsiteX2" fmla="*/ 194 w 5944"/>
                  <a:gd name="connsiteY2" fmla="*/ 1257 h 1257"/>
                  <a:gd name="connsiteX3" fmla="*/ 5944 w 5944"/>
                  <a:gd name="connsiteY3" fmla="*/ 1257 h 1257"/>
                  <a:gd name="connsiteX4" fmla="*/ 5944 w 5944"/>
                  <a:gd name="connsiteY4" fmla="*/ 1094 h 1257"/>
                  <a:gd name="connsiteX5" fmla="*/ 3323 w 5944"/>
                  <a:gd name="connsiteY5" fmla="*/ 0 h 1257"/>
                  <a:gd name="connsiteX0" fmla="*/ 3279 w 5900"/>
                  <a:gd name="connsiteY0" fmla="*/ 0 h 1257"/>
                  <a:gd name="connsiteX1" fmla="*/ 0 w 5900"/>
                  <a:gd name="connsiteY1" fmla="*/ 687 h 1257"/>
                  <a:gd name="connsiteX2" fmla="*/ 150 w 5900"/>
                  <a:gd name="connsiteY2" fmla="*/ 1257 h 1257"/>
                  <a:gd name="connsiteX3" fmla="*/ 5900 w 5900"/>
                  <a:gd name="connsiteY3" fmla="*/ 1257 h 1257"/>
                  <a:gd name="connsiteX4" fmla="*/ 5900 w 5900"/>
                  <a:gd name="connsiteY4" fmla="*/ 1094 h 1257"/>
                  <a:gd name="connsiteX5" fmla="*/ 3279 w 5900"/>
                  <a:gd name="connsiteY5" fmla="*/ 0 h 1257"/>
                  <a:gd name="connsiteX0" fmla="*/ 3314 w 5935"/>
                  <a:gd name="connsiteY0" fmla="*/ 0 h 1257"/>
                  <a:gd name="connsiteX1" fmla="*/ 0 w 5935"/>
                  <a:gd name="connsiteY1" fmla="*/ 695 h 1257"/>
                  <a:gd name="connsiteX2" fmla="*/ 185 w 5935"/>
                  <a:gd name="connsiteY2" fmla="*/ 1257 h 1257"/>
                  <a:gd name="connsiteX3" fmla="*/ 5935 w 5935"/>
                  <a:gd name="connsiteY3" fmla="*/ 1257 h 1257"/>
                  <a:gd name="connsiteX4" fmla="*/ 5935 w 5935"/>
                  <a:gd name="connsiteY4" fmla="*/ 1094 h 1257"/>
                  <a:gd name="connsiteX5" fmla="*/ 3314 w 5935"/>
                  <a:gd name="connsiteY5" fmla="*/ 0 h 125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35" h="1257">
                    <a:moveTo>
                      <a:pt x="3314" y="0"/>
                    </a:moveTo>
                    <a:lnTo>
                      <a:pt x="0" y="695"/>
                    </a:lnTo>
                    <a:cubicBezTo>
                      <a:pt x="51" y="884"/>
                      <a:pt x="134" y="1068"/>
                      <a:pt x="185" y="1257"/>
                    </a:cubicBezTo>
                    <a:lnTo>
                      <a:pt x="5935" y="1257"/>
                    </a:lnTo>
                    <a:lnTo>
                      <a:pt x="5935" y="1094"/>
                    </a:lnTo>
                    <a:lnTo>
                      <a:pt x="3314" y="0"/>
                    </a:lnTo>
                  </a:path>
                </a:pathLst>
              </a:custGeom>
              <a:solidFill>
                <a:srgbClr val="b6b8ba">
                  <a:alpha val="49000"/>
                </a:srgb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3" name=""/>
              <p:cNvSpPr/>
              <p:nvPr/>
            </p:nvSpPr>
            <p:spPr>
              <a:xfrm>
                <a:off x="-1" y="0"/>
                <a:ext cx="1281830" cy="3138040"/>
              </a:xfrm>
              <a:custGeom>
                <a:avLst/>
                <a:gdLst/>
                <a:cxnLst>
                  <a:cxn ang="0">
                    <a:pos x="372" y="0"/>
                  </a:cxn>
                  <a:cxn ang="0">
                    <a:pos x="1" y="0"/>
                  </a:cxn>
                  <a:cxn ang="0">
                    <a:pos x="0" y="2121"/>
                  </a:cxn>
                  <a:cxn ang="0">
                    <a:pos x="1078" y="2609"/>
                  </a:cxn>
                  <a:cxn ang="0">
                    <a:pos x="372" y="0"/>
                  </a:cxn>
                </a:cxnLst>
                <a:rect l="0" t="0" r="r" b="b"/>
                <a:pathLst>
                  <a:path w="1078" h="2609">
                    <a:moveTo>
                      <a:pt x="372" y="0"/>
                    </a:moveTo>
                    <a:lnTo>
                      <a:pt x="1" y="0"/>
                    </a:lnTo>
                    <a:lnTo>
                      <a:pt x="0" y="2121"/>
                    </a:lnTo>
                    <a:lnTo>
                      <a:pt x="1078" y="2609"/>
                    </a:lnTo>
                    <a:lnTo>
                      <a:pt x="372" y="0"/>
                    </a:lnTo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4" name=""/>
              <p:cNvSpPr/>
              <p:nvPr/>
            </p:nvSpPr>
            <p:spPr>
              <a:xfrm>
                <a:off x="0" y="3143248"/>
                <a:ext cx="2088010" cy="3477128"/>
              </a:xfrm>
              <a:custGeom>
                <a:avLst/>
                <a:gdLst>
                  <a:gd name="connsiteX0" fmla="*/ 1074 w 1779"/>
                  <a:gd name="connsiteY0" fmla="*/ 0 h 2893"/>
                  <a:gd name="connsiteX1" fmla="*/ 0 w 1779"/>
                  <a:gd name="connsiteY1" fmla="*/ 2893 h 2893"/>
                  <a:gd name="connsiteX2" fmla="*/ 1779 w 1779"/>
                  <a:gd name="connsiteY2" fmla="*/ 2604 h 2893"/>
                  <a:gd name="connsiteX3" fmla="*/ 1074 w 1779"/>
                  <a:gd name="connsiteY3" fmla="*/ 0 h 2893"/>
                  <a:gd name="connsiteX0" fmla="*/ 1074 w 1755"/>
                  <a:gd name="connsiteY0" fmla="*/ 0 h 2893"/>
                  <a:gd name="connsiteX1" fmla="*/ 0 w 1755"/>
                  <a:gd name="connsiteY1" fmla="*/ 2893 h 2893"/>
                  <a:gd name="connsiteX2" fmla="*/ 1755 w 1755"/>
                  <a:gd name="connsiteY2" fmla="*/ 2525 h 2893"/>
                  <a:gd name="connsiteX3" fmla="*/ 1074 w 1755"/>
                  <a:gd name="connsiteY3" fmla="*/ 0 h 2893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5" h="2893">
                    <a:moveTo>
                      <a:pt x="1074" y="0"/>
                    </a:moveTo>
                    <a:lnTo>
                      <a:pt x="0" y="2893"/>
                    </a:lnTo>
                    <a:lnTo>
                      <a:pt x="1755" y="2525"/>
                    </a:lnTo>
                    <a:lnTo>
                      <a:pt x="1074" y="0"/>
                    </a:lnTo>
                  </a:path>
                </a:pathLst>
              </a:custGeom>
              <a:solidFill>
                <a:schemeClr val="accent5">
                  <a:alpha val="71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5" name=""/>
              <p:cNvSpPr/>
              <p:nvPr/>
            </p:nvSpPr>
            <p:spPr>
              <a:xfrm>
                <a:off x="1" y="2551106"/>
                <a:ext cx="1285398" cy="4121532"/>
              </a:xfrm>
              <a:custGeom>
                <a:avLst/>
                <a:gdLst>
                  <a:gd name="connsiteX0" fmla="*/ 0 w 1081"/>
                  <a:gd name="connsiteY0" fmla="*/ 0 h 3427"/>
                  <a:gd name="connsiteX1" fmla="*/ 0 w 1081"/>
                  <a:gd name="connsiteY1" fmla="*/ 3427 h 3427"/>
                  <a:gd name="connsiteX2" fmla="*/ 1081 w 1081"/>
                  <a:gd name="connsiteY2" fmla="*/ 490 h 3427"/>
                  <a:gd name="connsiteX3" fmla="*/ 0 w 1081"/>
                  <a:gd name="connsiteY3" fmla="*/ 0 h 342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1" h="3427">
                    <a:moveTo>
                      <a:pt x="0" y="0"/>
                    </a:moveTo>
                    <a:lnTo>
                      <a:pt x="0" y="3427"/>
                    </a:lnTo>
                    <a:lnTo>
                      <a:pt x="1081" y="49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</p:grpSp>
      </p:grp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1907021" y="1121212"/>
            <a:ext cx="5878285" cy="1143000"/>
          </a:xfrm>
        </p:spPr>
        <p:txBody>
          <a:bodyPr/>
          <a:lstStyle>
            <a:lvl1pPr algn="l">
              <a:defRPr sz="400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18" name=""/>
          <p:cNvSpPr>
            <a:spLocks noGrp="1"/>
          </p:cNvSpPr>
          <p:nvPr>
            <p:ph type="body" sz="quarter" idx="14"/>
          </p:nvPr>
        </p:nvSpPr>
        <p:spPr>
          <a:xfrm>
            <a:off x="1907032" y="2286007"/>
            <a:ext cx="5879677" cy="3429009"/>
          </a:xfrm>
        </p:spPr>
        <p:txBody>
          <a:bodyPr/>
          <a:lstStyle>
            <a:lvl1pPr>
              <a:lnSpc>
                <a:spcPct val="150000"/>
              </a:lnSpc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>Введение</a:t>
            </a:r>
            <a:endParaRPr lang="ru-RU" altLang="en-US"/>
          </a:p>
          <a:p>
            <a:pPr lvl="0">
              <a:defRPr lang="ko-KR" altLang="en-US"/>
            </a:pPr>
            <a:r>
              <a:rPr lang="ru-RU" altLang="en-US"/>
              <a:t>Основной текст 1</a:t>
            </a:r>
            <a:endParaRPr lang="ru-RU" altLang="en-US"/>
          </a:p>
          <a:p>
            <a:pPr lvl="0">
              <a:defRPr lang="ko-KR" altLang="en-US"/>
            </a:pPr>
            <a:r>
              <a:rPr lang="ru-RU" altLang="en-US"/>
              <a:t>Основной текст 2</a:t>
            </a:r>
            <a:endParaRPr lang="ru-RU" altLang="en-US"/>
          </a:p>
          <a:p>
            <a:pPr lvl="0">
              <a:defRPr lang="ko-KR" altLang="en-US"/>
            </a:pPr>
            <a:r>
              <a:rPr lang="ru-RU" altLang="en-US"/>
              <a:t>Основной текст 3</a:t>
            </a:r>
            <a:endParaRPr lang="ru-RU" altLang="en-US"/>
          </a:p>
          <a:p>
            <a:pPr lvl="0">
              <a:defRPr lang="ko-KR" altLang="en-US"/>
            </a:pPr>
            <a:r>
              <a:rPr lang="ru-RU" altLang="en-US"/>
              <a:t>Заключение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14-03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DF28FB93-0A08-4E7D-8E63-9EFA29F1E093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Вертикальный заголовок и текст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"/>
          <p:cNvGrpSpPr/>
          <p:nvPr/>
        </p:nvGrpSpPr>
        <p:grpSpPr>
          <a:xfrm rot="10800000" flipH="1">
            <a:off x="7823202" y="4214817"/>
            <a:ext cx="1335673" cy="2672210"/>
            <a:chOff x="7830097" y="-3175"/>
            <a:chExt cx="1335674" cy="3646465"/>
          </a:xfrm>
        </p:grpSpPr>
        <p:sp>
          <p:nvSpPr>
            <p:cNvPr id="8" name=""/>
            <p:cNvSpPr/>
            <p:nvPr/>
          </p:nvSpPr>
          <p:spPr>
            <a:xfrm>
              <a:off x="7858910" y="-3175"/>
              <a:ext cx="1290865" cy="2960833"/>
            </a:xfrm>
            <a:custGeom>
              <a:avLst/>
              <a:gdLst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3062 w 2623457"/>
                <a:gd name="connsiteY2" fmla="*/ 0 h 6063342"/>
                <a:gd name="connsiteX3" fmla="*/ 174172 w 2623457"/>
                <a:gd name="connsiteY3" fmla="*/ 0 h 6063342"/>
                <a:gd name="connsiteX4" fmla="*/ 1556657 w 2623457"/>
                <a:gd name="connsiteY4" fmla="*/ 1545771 h 6063342"/>
                <a:gd name="connsiteX5" fmla="*/ 2623457 w 2623457"/>
                <a:gd name="connsiteY5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76108 h 6076108"/>
                <a:gd name="connsiteX1" fmla="*/ 0 w 2623457"/>
                <a:gd name="connsiteY1" fmla="*/ 12766 h 6076108"/>
                <a:gd name="connsiteX2" fmla="*/ 183682 w 2623457"/>
                <a:gd name="connsiteY2" fmla="*/ 0 h 6076108"/>
                <a:gd name="connsiteX3" fmla="*/ 1556657 w 2623457"/>
                <a:gd name="connsiteY3" fmla="*/ 1558537 h 6076108"/>
                <a:gd name="connsiteX4" fmla="*/ 2623457 w 2623457"/>
                <a:gd name="connsiteY4" fmla="*/ 6076108 h 6076108"/>
                <a:gd name="connsiteX0" fmla="*/ 2623457 w 2623457"/>
                <a:gd name="connsiteY0" fmla="*/ 6085682 h 6085682"/>
                <a:gd name="connsiteX1" fmla="*/ 0 w 2623457"/>
                <a:gd name="connsiteY1" fmla="*/ 22340 h 6085682"/>
                <a:gd name="connsiteX2" fmla="*/ 667 w 2623457"/>
                <a:gd name="connsiteY2" fmla="*/ 0 h 6085682"/>
                <a:gd name="connsiteX3" fmla="*/ 183682 w 2623457"/>
                <a:gd name="connsiteY3" fmla="*/ 9574 h 6085682"/>
                <a:gd name="connsiteX4" fmla="*/ 1556657 w 2623457"/>
                <a:gd name="connsiteY4" fmla="*/ 1568111 h 6085682"/>
                <a:gd name="connsiteX5" fmla="*/ 2623457 w 2623457"/>
                <a:gd name="connsiteY5" fmla="*/ 6085682 h 6085682"/>
                <a:gd name="connsiteX0" fmla="*/ 3030086 w 3030086"/>
                <a:gd name="connsiteY0" fmla="*/ 7076027 h 7076027"/>
                <a:gd name="connsiteX1" fmla="*/ 406629 w 3030086"/>
                <a:gd name="connsiteY1" fmla="*/ 1012685 h 7076027"/>
                <a:gd name="connsiteX2" fmla="*/ 590311 w 3030086"/>
                <a:gd name="connsiteY2" fmla="*/ 999919 h 7076027"/>
                <a:gd name="connsiteX3" fmla="*/ 1963286 w 3030086"/>
                <a:gd name="connsiteY3" fmla="*/ 2558456 h 7076027"/>
                <a:gd name="connsiteX4" fmla="*/ 3030086 w 3030086"/>
                <a:gd name="connsiteY4" fmla="*/ 7076027 h 7076027"/>
                <a:gd name="connsiteX0" fmla="*/ 2623457 w 2623457"/>
                <a:gd name="connsiteY0" fmla="*/ 6076108 h 6076108"/>
                <a:gd name="connsiteX1" fmla="*/ 0 w 2623457"/>
                <a:gd name="connsiteY1" fmla="*/ 12766 h 6076108"/>
                <a:gd name="connsiteX2" fmla="*/ 183682 w 2623457"/>
                <a:gd name="connsiteY2" fmla="*/ 0 h 6076108"/>
                <a:gd name="connsiteX3" fmla="*/ 1556657 w 2623457"/>
                <a:gd name="connsiteY3" fmla="*/ 1558537 h 6076108"/>
                <a:gd name="connsiteX4" fmla="*/ 2623457 w 2623457"/>
                <a:gd name="connsiteY4" fmla="*/ 6076108 h 6076108"/>
                <a:gd name="connsiteX0" fmla="*/ 2623457 w 2623457"/>
                <a:gd name="connsiteY0" fmla="*/ 6076108 h 6076108"/>
                <a:gd name="connsiteX1" fmla="*/ 0 w 2623457"/>
                <a:gd name="connsiteY1" fmla="*/ 12766 h 6076108"/>
                <a:gd name="connsiteX2" fmla="*/ 183682 w 2623457"/>
                <a:gd name="connsiteY2" fmla="*/ 0 h 6076108"/>
                <a:gd name="connsiteX3" fmla="*/ 1556657 w 2623457"/>
                <a:gd name="connsiteY3" fmla="*/ 1558537 h 6076108"/>
                <a:gd name="connsiteX4" fmla="*/ 2623457 w 2623457"/>
                <a:gd name="connsiteY4" fmla="*/ 6076108 h 6076108"/>
                <a:gd name="connsiteX0" fmla="*/ 2630614 w 2630614"/>
                <a:gd name="connsiteY0" fmla="*/ 6076108 h 6076108"/>
                <a:gd name="connsiteX1" fmla="*/ 0 w 2630614"/>
                <a:gd name="connsiteY1" fmla="*/ 5585 h 6076108"/>
                <a:gd name="connsiteX2" fmla="*/ 190839 w 2630614"/>
                <a:gd name="connsiteY2" fmla="*/ 0 h 6076108"/>
                <a:gd name="connsiteX3" fmla="*/ 1563814 w 2630614"/>
                <a:gd name="connsiteY3" fmla="*/ 1558537 h 6076108"/>
                <a:gd name="connsiteX4" fmla="*/ 2630614 w 2630614"/>
                <a:gd name="connsiteY4" fmla="*/ 6076108 h 6076108"/>
                <a:gd name="connsiteX0" fmla="*/ 2635390 w 2635390"/>
                <a:gd name="connsiteY0" fmla="*/ 6076108 h 6076108"/>
                <a:gd name="connsiteX1" fmla="*/ 0 w 2635390"/>
                <a:gd name="connsiteY1" fmla="*/ 797 h 6076108"/>
                <a:gd name="connsiteX2" fmla="*/ 195615 w 2635390"/>
                <a:gd name="connsiteY2" fmla="*/ 0 h 6076108"/>
                <a:gd name="connsiteX3" fmla="*/ 1568590 w 2635390"/>
                <a:gd name="connsiteY3" fmla="*/ 1558537 h 6076108"/>
                <a:gd name="connsiteX4" fmla="*/ 2635390 w 2635390"/>
                <a:gd name="connsiteY4" fmla="*/ 6076108 h 607610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5390" h="6076108">
                  <a:moveTo>
                    <a:pt x="2635390" y="6076108"/>
                  </a:moveTo>
                  <a:lnTo>
                    <a:pt x="0" y="797"/>
                  </a:lnTo>
                  <a:lnTo>
                    <a:pt x="195615" y="0"/>
                  </a:lnTo>
                  <a:lnTo>
                    <a:pt x="1568590" y="1558537"/>
                  </a:lnTo>
                  <a:lnTo>
                    <a:pt x="2635390" y="6076108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9" name=""/>
            <p:cNvSpPr/>
            <p:nvPr/>
          </p:nvSpPr>
          <p:spPr>
            <a:xfrm>
              <a:off x="8617016" y="737400"/>
              <a:ext cx="543423" cy="2244786"/>
            </a:xfrm>
            <a:custGeom>
              <a:avLst/>
              <a:gdLst>
                <a:gd name="connsiteX0" fmla="*/ 0 w 1088572"/>
                <a:gd name="connsiteY0" fmla="*/ 0 h 4582886"/>
                <a:gd name="connsiteX1" fmla="*/ 1088572 w 1088572"/>
                <a:gd name="connsiteY1" fmla="*/ 1186543 h 4582886"/>
                <a:gd name="connsiteX2" fmla="*/ 1088572 w 1088572"/>
                <a:gd name="connsiteY2" fmla="*/ 4582886 h 4582886"/>
                <a:gd name="connsiteX3" fmla="*/ 0 w 1088572"/>
                <a:gd name="connsiteY3" fmla="*/ 0 h 4582886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8572" h="4582886">
                  <a:moveTo>
                    <a:pt x="0" y="0"/>
                  </a:moveTo>
                  <a:lnTo>
                    <a:pt x="1088572" y="1186543"/>
                  </a:lnTo>
                  <a:lnTo>
                    <a:pt x="1088572" y="4582886"/>
                  </a:lnTo>
                  <a:lnTo>
                    <a:pt x="0" y="0"/>
                  </a:lnTo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0" name=""/>
            <p:cNvSpPr/>
            <p:nvPr/>
          </p:nvSpPr>
          <p:spPr>
            <a:xfrm>
              <a:off x="7956911" y="-1619"/>
              <a:ext cx="671047" cy="757711"/>
            </a:xfrm>
            <a:custGeom>
              <a:avLst/>
              <a:gdLst>
                <a:gd name="connsiteX0" fmla="*/ 1371600 w 1371600"/>
                <a:gd name="connsiteY0" fmla="*/ 1491343 h 1491343"/>
                <a:gd name="connsiteX1" fmla="*/ 1023257 w 1371600"/>
                <a:gd name="connsiteY1" fmla="*/ 0 h 1491343"/>
                <a:gd name="connsiteX2" fmla="*/ 0 w 1371600"/>
                <a:gd name="connsiteY2" fmla="*/ 0 h 1491343"/>
                <a:gd name="connsiteX3" fmla="*/ 1371600 w 1371600"/>
                <a:gd name="connsiteY3" fmla="*/ 1491343 h 1491343"/>
                <a:gd name="connsiteX0" fmla="*/ 1371600 w 1371600"/>
                <a:gd name="connsiteY0" fmla="*/ 1491343 h 1491343"/>
                <a:gd name="connsiteX1" fmla="*/ 1023257 w 1371600"/>
                <a:gd name="connsiteY1" fmla="*/ 0 h 1491343"/>
                <a:gd name="connsiteX2" fmla="*/ 0 w 1371600"/>
                <a:gd name="connsiteY2" fmla="*/ 0 h 1491343"/>
                <a:gd name="connsiteX3" fmla="*/ 1371600 w 1371600"/>
                <a:gd name="connsiteY3" fmla="*/ 1491343 h 1491343"/>
                <a:gd name="connsiteX0" fmla="*/ 1369988 w 1369988"/>
                <a:gd name="connsiteY0" fmla="*/ 1546919 h 1546919"/>
                <a:gd name="connsiteX1" fmla="*/ 1023257 w 1369988"/>
                <a:gd name="connsiteY1" fmla="*/ 0 h 1546919"/>
                <a:gd name="connsiteX2" fmla="*/ 0 w 1369988"/>
                <a:gd name="connsiteY2" fmla="*/ 0 h 1546919"/>
                <a:gd name="connsiteX3" fmla="*/ 1369988 w 1369988"/>
                <a:gd name="connsiteY3" fmla="*/ 1546919 h 154691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9988" h="1546919">
                  <a:moveTo>
                    <a:pt x="1369988" y="1546919"/>
                  </a:moveTo>
                  <a:lnTo>
                    <a:pt x="1023257" y="0"/>
                  </a:lnTo>
                  <a:lnTo>
                    <a:pt x="0" y="0"/>
                  </a:lnTo>
                  <a:lnTo>
                    <a:pt x="1369988" y="1546919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1" name=""/>
            <p:cNvSpPr/>
            <p:nvPr/>
          </p:nvSpPr>
          <p:spPr>
            <a:xfrm>
              <a:off x="8455711" y="-1619"/>
              <a:ext cx="710060" cy="1329898"/>
            </a:xfrm>
            <a:custGeom>
              <a:avLst/>
              <a:gdLst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0 w 1436914"/>
                <a:gd name="connsiteY4" fmla="*/ 0 h 2721429"/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1408793 w 1436914"/>
                <a:gd name="connsiteY4" fmla="*/ 6350 h 2721429"/>
                <a:gd name="connsiteX5" fmla="*/ 0 w 1436914"/>
                <a:gd name="connsiteY5" fmla="*/ 0 h 2721429"/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1408793 w 1436914"/>
                <a:gd name="connsiteY4" fmla="*/ 6350 h 2721429"/>
                <a:gd name="connsiteX5" fmla="*/ 0 w 1436914"/>
                <a:gd name="connsiteY5" fmla="*/ 0 h 2721429"/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1408793 w 1436914"/>
                <a:gd name="connsiteY4" fmla="*/ 6350 h 2721429"/>
                <a:gd name="connsiteX5" fmla="*/ 0 w 1436914"/>
                <a:gd name="connsiteY5" fmla="*/ 0 h 2721429"/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1408793 w 1436914"/>
                <a:gd name="connsiteY4" fmla="*/ 6350 h 2721429"/>
                <a:gd name="connsiteX5" fmla="*/ 0 w 1436914"/>
                <a:gd name="connsiteY5" fmla="*/ 0 h 2721429"/>
                <a:gd name="connsiteX0" fmla="*/ 0 w 1449636"/>
                <a:gd name="connsiteY0" fmla="*/ 0 h 2715079"/>
                <a:gd name="connsiteX1" fmla="*/ 339294 w 1449636"/>
                <a:gd name="connsiteY1" fmla="*/ 1528536 h 2715079"/>
                <a:gd name="connsiteX2" fmla="*/ 1449636 w 1449636"/>
                <a:gd name="connsiteY2" fmla="*/ 2715079 h 2715079"/>
                <a:gd name="connsiteX3" fmla="*/ 1427865 w 1449636"/>
                <a:gd name="connsiteY3" fmla="*/ 4536 h 2715079"/>
                <a:gd name="connsiteX4" fmla="*/ 1421515 w 1449636"/>
                <a:gd name="connsiteY4" fmla="*/ 0 h 2715079"/>
                <a:gd name="connsiteX5" fmla="*/ 0 w 1449636"/>
                <a:gd name="connsiteY5" fmla="*/ 0 h 271507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49636" h="2715079">
                  <a:moveTo>
                    <a:pt x="0" y="0"/>
                  </a:moveTo>
                  <a:lnTo>
                    <a:pt x="339294" y="1528536"/>
                  </a:lnTo>
                  <a:lnTo>
                    <a:pt x="1449636" y="2715079"/>
                  </a:lnTo>
                  <a:lnTo>
                    <a:pt x="1427865" y="4536"/>
                  </a:lnTo>
                  <a:lnTo>
                    <a:pt x="1421515" y="0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2" name=""/>
            <p:cNvSpPr/>
            <p:nvPr/>
          </p:nvSpPr>
          <p:spPr>
            <a:xfrm>
              <a:off x="7830097" y="-1619"/>
              <a:ext cx="1325010" cy="3644909"/>
            </a:xfrm>
            <a:custGeom>
              <a:avLst/>
              <a:gdLst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0 w 2705100"/>
                <a:gd name="connsiteY2" fmla="*/ 9525 h 6867525"/>
                <a:gd name="connsiteX3" fmla="*/ 2295525 w 2705100"/>
                <a:gd name="connsiteY3" fmla="*/ 6858000 h 6867525"/>
                <a:gd name="connsiteX4" fmla="*/ 2695575 w 2705100"/>
                <a:gd name="connsiteY4" fmla="*/ 6867525 h 6867525"/>
                <a:gd name="connsiteX5" fmla="*/ 2705100 w 2705100"/>
                <a:gd name="connsiteY5" fmla="*/ 6086475 h 6867525"/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0 w 2705100"/>
                <a:gd name="connsiteY2" fmla="*/ 9525 h 6867525"/>
                <a:gd name="connsiteX3" fmla="*/ 2295525 w 2705100"/>
                <a:gd name="connsiteY3" fmla="*/ 6858000 h 6867525"/>
                <a:gd name="connsiteX4" fmla="*/ 2695575 w 2705100"/>
                <a:gd name="connsiteY4" fmla="*/ 6867525 h 6867525"/>
                <a:gd name="connsiteX5" fmla="*/ 2705100 w 2705100"/>
                <a:gd name="connsiteY5" fmla="*/ 6086475 h 6867525"/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49993 w 2705100"/>
                <a:gd name="connsiteY2" fmla="*/ 9525 h 6867525"/>
                <a:gd name="connsiteX3" fmla="*/ 0 w 2705100"/>
                <a:gd name="connsiteY3" fmla="*/ 9525 h 6867525"/>
                <a:gd name="connsiteX4" fmla="*/ 2295525 w 2705100"/>
                <a:gd name="connsiteY4" fmla="*/ 6858000 h 6867525"/>
                <a:gd name="connsiteX5" fmla="*/ 2695575 w 2705100"/>
                <a:gd name="connsiteY5" fmla="*/ 6867525 h 6867525"/>
                <a:gd name="connsiteX6" fmla="*/ 2705100 w 2705100"/>
                <a:gd name="connsiteY6" fmla="*/ 6086475 h 6867525"/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0 w 2705100"/>
                <a:gd name="connsiteY2" fmla="*/ 9525 h 6867525"/>
                <a:gd name="connsiteX3" fmla="*/ 2295525 w 2705100"/>
                <a:gd name="connsiteY3" fmla="*/ 6858000 h 6867525"/>
                <a:gd name="connsiteX4" fmla="*/ 2695575 w 2705100"/>
                <a:gd name="connsiteY4" fmla="*/ 6867525 h 6867525"/>
                <a:gd name="connsiteX5" fmla="*/ 2705100 w 2705100"/>
                <a:gd name="connsiteY5" fmla="*/ 6086475 h 6867525"/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0 w 2705100"/>
                <a:gd name="connsiteY2" fmla="*/ 9525 h 6867525"/>
                <a:gd name="connsiteX3" fmla="*/ 2295525 w 2705100"/>
                <a:gd name="connsiteY3" fmla="*/ 6858000 h 6867525"/>
                <a:gd name="connsiteX4" fmla="*/ 2695575 w 2705100"/>
                <a:gd name="connsiteY4" fmla="*/ 6867525 h 6867525"/>
                <a:gd name="connsiteX5" fmla="*/ 2705100 w 2705100"/>
                <a:gd name="connsiteY5" fmla="*/ 6086475 h 6867525"/>
                <a:gd name="connsiteX0" fmla="*/ 2705100 w 2705100"/>
                <a:gd name="connsiteY0" fmla="*/ 6076950 h 6858000"/>
                <a:gd name="connsiteX1" fmla="*/ 64280 w 2705100"/>
                <a:gd name="connsiteY1" fmla="*/ 0 h 6858000"/>
                <a:gd name="connsiteX2" fmla="*/ 0 w 2705100"/>
                <a:gd name="connsiteY2" fmla="*/ 0 h 6858000"/>
                <a:gd name="connsiteX3" fmla="*/ 2295525 w 2705100"/>
                <a:gd name="connsiteY3" fmla="*/ 6848475 h 6858000"/>
                <a:gd name="connsiteX4" fmla="*/ 2695575 w 2705100"/>
                <a:gd name="connsiteY4" fmla="*/ 6858000 h 6858000"/>
                <a:gd name="connsiteX5" fmla="*/ 2705100 w 2705100"/>
                <a:gd name="connsiteY5" fmla="*/ 6076950 h 6858000"/>
                <a:gd name="connsiteX0" fmla="*/ 2705100 w 2705100"/>
                <a:gd name="connsiteY0" fmla="*/ 6076950 h 6858000"/>
                <a:gd name="connsiteX1" fmla="*/ 64280 w 2705100"/>
                <a:gd name="connsiteY1" fmla="*/ 0 h 6858000"/>
                <a:gd name="connsiteX2" fmla="*/ 0 w 2705100"/>
                <a:gd name="connsiteY2" fmla="*/ 0 h 6858000"/>
                <a:gd name="connsiteX3" fmla="*/ 2695575 w 2705100"/>
                <a:gd name="connsiteY3" fmla="*/ 6858000 h 6858000"/>
                <a:gd name="connsiteX4" fmla="*/ 2705100 w 2705100"/>
                <a:gd name="connsiteY4" fmla="*/ 6076950 h 6858000"/>
                <a:gd name="connsiteX0" fmla="*/ 2705100 w 2705100"/>
                <a:gd name="connsiteY0" fmla="*/ 6076950 h 7441333"/>
                <a:gd name="connsiteX1" fmla="*/ 64280 w 2705100"/>
                <a:gd name="connsiteY1" fmla="*/ 0 h 7441333"/>
                <a:gd name="connsiteX2" fmla="*/ 0 w 2705100"/>
                <a:gd name="connsiteY2" fmla="*/ 0 h 7441333"/>
                <a:gd name="connsiteX3" fmla="*/ 2695576 w 2705100"/>
                <a:gd name="connsiteY3" fmla="*/ 7441333 h 7441333"/>
                <a:gd name="connsiteX4" fmla="*/ 2705100 w 2705100"/>
                <a:gd name="connsiteY4" fmla="*/ 6076950 h 7441333"/>
                <a:gd name="connsiteX0" fmla="*/ 2705100 w 2705100"/>
                <a:gd name="connsiteY0" fmla="*/ 6076950 h 7441333"/>
                <a:gd name="connsiteX1" fmla="*/ 64280 w 2705100"/>
                <a:gd name="connsiteY1" fmla="*/ 0 h 7441333"/>
                <a:gd name="connsiteX2" fmla="*/ 0 w 2705100"/>
                <a:gd name="connsiteY2" fmla="*/ 0 h 7441333"/>
                <a:gd name="connsiteX3" fmla="*/ 2695576 w 2705100"/>
                <a:gd name="connsiteY3" fmla="*/ 7441333 h 7441333"/>
                <a:gd name="connsiteX4" fmla="*/ 2705100 w 2705100"/>
                <a:gd name="connsiteY4" fmla="*/ 6076950 h 744133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5100" h="7441333">
                  <a:moveTo>
                    <a:pt x="2705100" y="6076950"/>
                  </a:moveTo>
                  <a:lnTo>
                    <a:pt x="64280" y="0"/>
                  </a:lnTo>
                  <a:lnTo>
                    <a:pt x="0" y="0"/>
                  </a:lnTo>
                  <a:lnTo>
                    <a:pt x="2695576" y="7441333"/>
                  </a:lnTo>
                  <a:cubicBezTo>
                    <a:pt x="2698751" y="6986539"/>
                    <a:pt x="2701925" y="6531744"/>
                    <a:pt x="2705100" y="6076950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</p:grpSp>
      <p:sp>
        <p:nvSpPr>
          <p:cNvPr id="2" name=""/>
          <p:cNvSpPr>
            <a:spLocks noGrp="1"/>
          </p:cNvSpPr>
          <p:nvPr>
            <p:ph type="title" orient="vert" idx="0"/>
          </p:nvPr>
        </p:nvSpPr>
        <p:spPr>
          <a:xfrm>
            <a:off x="7172323" y="274638"/>
            <a:ext cx="1514474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534149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14-03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DF28FB93-0A08-4E7D-8E63-9EFA29F1E093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Заголовок и объект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14-03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Пусто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14-03</a:t>
            </a:fld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Заголовок раздела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"/>
          <p:cNvGrpSpPr/>
          <p:nvPr/>
        </p:nvGrpSpPr>
        <p:grpSpPr>
          <a:xfrm rot="0">
            <a:off x="-54863" y="3141915"/>
            <a:ext cx="9228784" cy="3716088"/>
            <a:chOff x="-28573" y="3141915"/>
            <a:chExt cx="9202494" cy="3716088"/>
          </a:xfrm>
        </p:grpSpPr>
        <p:sp>
          <p:nvSpPr>
            <p:cNvPr id="8" name=""/>
            <p:cNvSpPr/>
            <p:nvPr/>
          </p:nvSpPr>
          <p:spPr>
            <a:xfrm rot="10800000" flipH="1">
              <a:off x="13414" y="5642418"/>
              <a:ext cx="3665145" cy="1074154"/>
            </a:xfrm>
            <a:custGeom>
              <a:avLst/>
              <a:gdLst>
                <a:gd name="connsiteX0" fmla="*/ 0 w 2715"/>
                <a:gd name="connsiteY0" fmla="*/ 0 h 1458"/>
                <a:gd name="connsiteX1" fmla="*/ 0 w 2715"/>
                <a:gd name="connsiteY1" fmla="*/ 1458 h 1458"/>
                <a:gd name="connsiteX2" fmla="*/ 2715 w 2715"/>
                <a:gd name="connsiteY2" fmla="*/ 909 h 1458"/>
                <a:gd name="connsiteX3" fmla="*/ 0 w 2715"/>
                <a:gd name="connsiteY3" fmla="*/ 0 h 145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5" h="1458">
                  <a:moveTo>
                    <a:pt x="0" y="0"/>
                  </a:moveTo>
                  <a:lnTo>
                    <a:pt x="0" y="1458"/>
                  </a:lnTo>
                  <a:lnTo>
                    <a:pt x="2715" y="909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40000"/>
                <a:lumOff val="60000"/>
                <a:alpha val="39000"/>
              </a:scheme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9" name=""/>
            <p:cNvSpPr/>
            <p:nvPr/>
          </p:nvSpPr>
          <p:spPr>
            <a:xfrm rot="10800000" flipH="1">
              <a:off x="8017" y="6050481"/>
              <a:ext cx="9154154" cy="807522"/>
            </a:xfrm>
            <a:custGeom>
              <a:avLst/>
              <a:gdLst>
                <a:gd name="connsiteX0" fmla="*/ 6774 w 6774"/>
                <a:gd name="connsiteY0" fmla="*/ 0 h 1097"/>
                <a:gd name="connsiteX1" fmla="*/ 0 w 6774"/>
                <a:gd name="connsiteY1" fmla="*/ 0 h 1097"/>
                <a:gd name="connsiteX2" fmla="*/ 0 w 6774"/>
                <a:gd name="connsiteY2" fmla="*/ 194 h 1097"/>
                <a:gd name="connsiteX3" fmla="*/ 2700 w 6774"/>
                <a:gd name="connsiteY3" fmla="*/ 1097 h 1097"/>
                <a:gd name="connsiteX4" fmla="*/ 6774 w 6774"/>
                <a:gd name="connsiteY4" fmla="*/ 282 h 1097"/>
                <a:gd name="connsiteX5" fmla="*/ 6774 w 6774"/>
                <a:gd name="connsiteY5" fmla="*/ 0 h 109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74" h="1097">
                  <a:moveTo>
                    <a:pt x="6774" y="0"/>
                  </a:moveTo>
                  <a:lnTo>
                    <a:pt x="0" y="0"/>
                  </a:lnTo>
                  <a:lnTo>
                    <a:pt x="0" y="194"/>
                  </a:lnTo>
                  <a:lnTo>
                    <a:pt x="2700" y="1097"/>
                  </a:lnTo>
                  <a:lnTo>
                    <a:pt x="6774" y="282"/>
                  </a:lnTo>
                  <a:lnTo>
                    <a:pt x="6774" y="0"/>
                  </a:lnTo>
                </a:path>
              </a:pathLst>
            </a:custGeom>
            <a:solidFill>
              <a:schemeClr val="accent3">
                <a:alpha val="75000"/>
              </a:scheme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0" name=""/>
            <p:cNvSpPr/>
            <p:nvPr/>
          </p:nvSpPr>
          <p:spPr>
            <a:xfrm rot="10800000">
              <a:off x="3672466" y="5238365"/>
              <a:ext cx="5490588" cy="1410652"/>
            </a:xfrm>
            <a:custGeom>
              <a:avLst/>
              <a:gdLst>
                <a:gd name="connsiteX0" fmla="*/ 5486400 w 5486400"/>
                <a:gd name="connsiteY0" fmla="*/ 1085850 h 2571750"/>
                <a:gd name="connsiteX1" fmla="*/ 0 w 5486400"/>
                <a:gd name="connsiteY1" fmla="*/ 0 h 2571750"/>
                <a:gd name="connsiteX2" fmla="*/ 0 w 5486400"/>
                <a:gd name="connsiteY2" fmla="*/ 95250 h 2571750"/>
                <a:gd name="connsiteX3" fmla="*/ 923925 w 5486400"/>
                <a:gd name="connsiteY3" fmla="*/ 2571750 h 2571750"/>
                <a:gd name="connsiteX4" fmla="*/ 5486400 w 5486400"/>
                <a:gd name="connsiteY4" fmla="*/ 1085850 h 25717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0" h="2571750">
                  <a:moveTo>
                    <a:pt x="5486400" y="1085850"/>
                  </a:moveTo>
                  <a:lnTo>
                    <a:pt x="0" y="0"/>
                  </a:lnTo>
                  <a:lnTo>
                    <a:pt x="0" y="95250"/>
                  </a:lnTo>
                  <a:lnTo>
                    <a:pt x="923925" y="2571750"/>
                  </a:lnTo>
                  <a:lnTo>
                    <a:pt x="5486400" y="1085850"/>
                  </a:lnTo>
                </a:path>
              </a:pathLst>
            </a:custGeom>
            <a:solidFill>
              <a:schemeClr val="accent1">
                <a:lumMod val="60000"/>
                <a:lumOff val="40000"/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1" name=""/>
            <p:cNvSpPr/>
            <p:nvPr/>
          </p:nvSpPr>
          <p:spPr>
            <a:xfrm rot="10800000">
              <a:off x="8223873" y="5072085"/>
              <a:ext cx="931774" cy="1548196"/>
            </a:xfrm>
            <a:custGeom>
              <a:avLst/>
              <a:gdLst>
                <a:gd name="connsiteX0" fmla="*/ 0 w 571472"/>
                <a:gd name="connsiteY0" fmla="*/ 3000396 h 3000396"/>
                <a:gd name="connsiteX1" fmla="*/ 0 w 571472"/>
                <a:gd name="connsiteY1" fmla="*/ 0 h 3000396"/>
                <a:gd name="connsiteX2" fmla="*/ 571472 w 571472"/>
                <a:gd name="connsiteY2" fmla="*/ 3000396 h 3000396"/>
                <a:gd name="connsiteX3" fmla="*/ 0 w 571472"/>
                <a:gd name="connsiteY3" fmla="*/ 3000396 h 3000396"/>
                <a:gd name="connsiteX0" fmla="*/ 0 w 928630"/>
                <a:gd name="connsiteY0" fmla="*/ 3000396 h 3000396"/>
                <a:gd name="connsiteX1" fmla="*/ 0 w 928630"/>
                <a:gd name="connsiteY1" fmla="*/ 0 h 3000396"/>
                <a:gd name="connsiteX2" fmla="*/ 928630 w 928630"/>
                <a:gd name="connsiteY2" fmla="*/ 2500306 h 3000396"/>
                <a:gd name="connsiteX3" fmla="*/ 0 w 928630"/>
                <a:gd name="connsiteY3" fmla="*/ 3000396 h 3000396"/>
                <a:gd name="connsiteX0" fmla="*/ 9525 w 938155"/>
                <a:gd name="connsiteY0" fmla="*/ 3067050 h 3067050"/>
                <a:gd name="connsiteX1" fmla="*/ 0 w 938155"/>
                <a:gd name="connsiteY1" fmla="*/ 0 h 3067050"/>
                <a:gd name="connsiteX2" fmla="*/ 938155 w 938155"/>
                <a:gd name="connsiteY2" fmla="*/ 2566960 h 3067050"/>
                <a:gd name="connsiteX3" fmla="*/ 9525 w 938155"/>
                <a:gd name="connsiteY3" fmla="*/ 3067050 h 3067050"/>
                <a:gd name="connsiteX0" fmla="*/ 9525 w 928656"/>
                <a:gd name="connsiteY0" fmla="*/ 3067050 h 3067050"/>
                <a:gd name="connsiteX1" fmla="*/ 0 w 928656"/>
                <a:gd name="connsiteY1" fmla="*/ 0 h 3067050"/>
                <a:gd name="connsiteX2" fmla="*/ 928656 w 928656"/>
                <a:gd name="connsiteY2" fmla="*/ 2509813 h 3067050"/>
                <a:gd name="connsiteX3" fmla="*/ 9525 w 928656"/>
                <a:gd name="connsiteY3" fmla="*/ 3067050 h 3067050"/>
                <a:gd name="connsiteX0" fmla="*/ 9525 w 928656"/>
                <a:gd name="connsiteY0" fmla="*/ 2709836 h 2709836"/>
                <a:gd name="connsiteX1" fmla="*/ 0 w 928656"/>
                <a:gd name="connsiteY1" fmla="*/ 0 h 2709836"/>
                <a:gd name="connsiteX2" fmla="*/ 928656 w 928656"/>
                <a:gd name="connsiteY2" fmla="*/ 2509813 h 2709836"/>
                <a:gd name="connsiteX3" fmla="*/ 9525 w 928656"/>
                <a:gd name="connsiteY3" fmla="*/ 2709836 h 2709836"/>
                <a:gd name="connsiteX0" fmla="*/ 9525 w 928656"/>
                <a:gd name="connsiteY0" fmla="*/ 2781250 h 2781250"/>
                <a:gd name="connsiteX1" fmla="*/ 0 w 928656"/>
                <a:gd name="connsiteY1" fmla="*/ 0 h 2781250"/>
                <a:gd name="connsiteX2" fmla="*/ 928656 w 928656"/>
                <a:gd name="connsiteY2" fmla="*/ 2509813 h 2781250"/>
                <a:gd name="connsiteX3" fmla="*/ 9525 w 928656"/>
                <a:gd name="connsiteY3" fmla="*/ 2781250 h 2781250"/>
                <a:gd name="connsiteX0" fmla="*/ 9525 w 928656"/>
                <a:gd name="connsiteY0" fmla="*/ 2924102 h 2924102"/>
                <a:gd name="connsiteX1" fmla="*/ 0 w 928656"/>
                <a:gd name="connsiteY1" fmla="*/ 0 h 2924102"/>
                <a:gd name="connsiteX2" fmla="*/ 928656 w 928656"/>
                <a:gd name="connsiteY2" fmla="*/ 2509813 h 2924102"/>
                <a:gd name="connsiteX3" fmla="*/ 9525 w 928656"/>
                <a:gd name="connsiteY3" fmla="*/ 2924102 h 2924102"/>
                <a:gd name="connsiteX0" fmla="*/ 9525 w 931063"/>
                <a:gd name="connsiteY0" fmla="*/ 2924102 h 2924102"/>
                <a:gd name="connsiteX1" fmla="*/ 0 w 931063"/>
                <a:gd name="connsiteY1" fmla="*/ 0 h 2924102"/>
                <a:gd name="connsiteX2" fmla="*/ 931063 w 931063"/>
                <a:gd name="connsiteY2" fmla="*/ 2521723 h 2924102"/>
                <a:gd name="connsiteX3" fmla="*/ 9525 w 931063"/>
                <a:gd name="connsiteY3" fmla="*/ 2924102 h 2924102"/>
                <a:gd name="connsiteX0" fmla="*/ 0 w 931063"/>
                <a:gd name="connsiteY0" fmla="*/ 2805040 h 2805040"/>
                <a:gd name="connsiteX1" fmla="*/ 0 w 931063"/>
                <a:gd name="connsiteY1" fmla="*/ 0 h 2805040"/>
                <a:gd name="connsiteX2" fmla="*/ 931063 w 931063"/>
                <a:gd name="connsiteY2" fmla="*/ 2521723 h 2805040"/>
                <a:gd name="connsiteX3" fmla="*/ 0 w 931063"/>
                <a:gd name="connsiteY3" fmla="*/ 2805040 h 2805040"/>
                <a:gd name="connsiteX0" fmla="*/ 6350 w 931063"/>
                <a:gd name="connsiteY0" fmla="*/ 2822504 h 2822504"/>
                <a:gd name="connsiteX1" fmla="*/ 0 w 931063"/>
                <a:gd name="connsiteY1" fmla="*/ 0 h 2822504"/>
                <a:gd name="connsiteX2" fmla="*/ 931063 w 931063"/>
                <a:gd name="connsiteY2" fmla="*/ 2521723 h 2822504"/>
                <a:gd name="connsiteX3" fmla="*/ 6350 w 931063"/>
                <a:gd name="connsiteY3" fmla="*/ 2822504 h 28225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1063" h="2822504">
                  <a:moveTo>
                    <a:pt x="6350" y="2822504"/>
                  </a:moveTo>
                  <a:cubicBezTo>
                    <a:pt x="4233" y="1881669"/>
                    <a:pt x="2117" y="940835"/>
                    <a:pt x="0" y="0"/>
                  </a:cubicBezTo>
                  <a:lnTo>
                    <a:pt x="931063" y="2521723"/>
                  </a:lnTo>
                  <a:lnTo>
                    <a:pt x="6350" y="2822504"/>
                  </a:lnTo>
                </a:path>
              </a:pathLst>
            </a:custGeom>
            <a:solidFill>
              <a:schemeClr val="accent1">
                <a:alpha val="74000"/>
              </a:scheme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2" name=""/>
            <p:cNvSpPr/>
            <p:nvPr/>
          </p:nvSpPr>
          <p:spPr>
            <a:xfrm rot="16200000">
              <a:off x="2776226" y="337116"/>
              <a:ext cx="3592895" cy="9202494"/>
            </a:xfrm>
            <a:custGeom>
              <a:avLst/>
              <a:gdLst>
                <a:gd name="connsiteX0" fmla="*/ 0 w 500066"/>
                <a:gd name="connsiteY0" fmla="*/ 6858000 h 6858000"/>
                <a:gd name="connsiteX1" fmla="*/ 250033 w 500066"/>
                <a:gd name="connsiteY1" fmla="*/ 0 h 6858000"/>
                <a:gd name="connsiteX2" fmla="*/ 500066 w 500066"/>
                <a:gd name="connsiteY2" fmla="*/ 6858000 h 6858000"/>
                <a:gd name="connsiteX3" fmla="*/ 0 w 500066"/>
                <a:gd name="connsiteY3" fmla="*/ 6858000 h 6858000"/>
                <a:gd name="connsiteX0" fmla="*/ 1638757 w 2138823"/>
                <a:gd name="connsiteY0" fmla="*/ 6876288 h 6876288"/>
                <a:gd name="connsiteX1" fmla="*/ 0 w 2138823"/>
                <a:gd name="connsiteY1" fmla="*/ 0 h 6876288"/>
                <a:gd name="connsiteX2" fmla="*/ 2138823 w 2138823"/>
                <a:gd name="connsiteY2" fmla="*/ 6876288 h 6876288"/>
                <a:gd name="connsiteX3" fmla="*/ 1638757 w 2138823"/>
                <a:gd name="connsiteY3" fmla="*/ 6876288 h 6876288"/>
                <a:gd name="connsiteX0" fmla="*/ 1662729 w 2162795"/>
                <a:gd name="connsiteY0" fmla="*/ 6885432 h 6885432"/>
                <a:gd name="connsiteX1" fmla="*/ 0 w 2162795"/>
                <a:gd name="connsiteY1" fmla="*/ 0 h 6885432"/>
                <a:gd name="connsiteX2" fmla="*/ 2162795 w 2162795"/>
                <a:gd name="connsiteY2" fmla="*/ 6885432 h 6885432"/>
                <a:gd name="connsiteX3" fmla="*/ 1662729 w 2162795"/>
                <a:gd name="connsiteY3" fmla="*/ 6885432 h 6885432"/>
                <a:gd name="connsiteX0" fmla="*/ 1662729 w 3592895"/>
                <a:gd name="connsiteY0" fmla="*/ 6885432 h 6899132"/>
                <a:gd name="connsiteX1" fmla="*/ 0 w 3592895"/>
                <a:gd name="connsiteY1" fmla="*/ 0 h 6899132"/>
                <a:gd name="connsiteX2" fmla="*/ 3592895 w 3592895"/>
                <a:gd name="connsiteY2" fmla="*/ 6899132 h 6899132"/>
                <a:gd name="connsiteX3" fmla="*/ 1662729 w 3592895"/>
                <a:gd name="connsiteY3" fmla="*/ 6885432 h 689913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92895" h="6899132">
                  <a:moveTo>
                    <a:pt x="1662729" y="6885432"/>
                  </a:moveTo>
                  <a:lnTo>
                    <a:pt x="0" y="0"/>
                  </a:lnTo>
                  <a:lnTo>
                    <a:pt x="3592895" y="6899132"/>
                  </a:lnTo>
                  <a:lnTo>
                    <a:pt x="1662729" y="6885432"/>
                  </a:lnTo>
                </a:path>
              </a:pathLst>
            </a:custGeom>
            <a:solidFill>
              <a:schemeClr val="accent3"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</p:grp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571471" y="2357419"/>
            <a:ext cx="7772399" cy="928705"/>
          </a:xfrm>
        </p:spPr>
        <p:txBody>
          <a:bodyPr anchor="t"/>
          <a:lstStyle>
            <a:lvl1pPr algn="l">
              <a:defRPr sz="5400" b="0" cap="all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body" idx="1"/>
          </p:nvPr>
        </p:nvSpPr>
        <p:spPr>
          <a:xfrm>
            <a:off x="571471" y="1807030"/>
            <a:ext cx="7772399" cy="550390"/>
          </a:xfrm>
        </p:spPr>
        <p:txBody>
          <a:bodyPr anchor="b">
            <a:noAutofit/>
          </a:bodyPr>
          <a:lstStyle>
            <a:lvl1pPr marL="0" indent="0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14-03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DF28FB93-0A08-4E7D-8E63-9EFA29F1E093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Два объекта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4038599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sz="half" idx="2"/>
          </p:nvPr>
        </p:nvSpPr>
        <p:spPr>
          <a:xfrm>
            <a:off x="4648199" y="1600200"/>
            <a:ext cx="4038599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14-03</a:t>
            </a:fld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Только заголовок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14-03</a:t>
            </a:fld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title" idx="0"/>
          </p:nvPr>
        </p:nvSpPr>
        <p:spPr>
          <a:xfrm>
            <a:off x="323849" y="123802"/>
            <a:ext cx="8477249" cy="939784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Таблицы" type="tbl" preserve="1">
  <p:cSld name="Таблиц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 noTextEdit="1"/>
          </p:cNvSpPr>
          <p:nvPr>
            <p:ph type="tbl" sz="quarter" idx="13"/>
          </p:nvPr>
        </p:nvSpPr>
        <p:spPr>
          <a:xfrm>
            <a:off x="456027" y="1214422"/>
            <a:ext cx="8229599" cy="4953841"/>
          </a:xfrm>
        </p:spPr>
        <p:txBody>
          <a:bodyPr/>
          <a:lstStyle>
            <a:lvl1pPr>
              <a:buNone/>
              <a:defRPr/>
            </a:lvl1pPr>
          </a:lstStyle>
          <a:p>
            <a:pPr lvl="0">
              <a:defRPr lang="ko-KR" altLang="en-US"/>
            </a:pPr>
            <a:r>
              <a:rPr lang="ru-RU" altLang="en-US"/>
              <a:t>Вставка таблицы</a:t>
            </a:r>
            <a:endParaRPr lang="ru-RU" altLang="en-US"/>
          </a:p>
        </p:txBody>
      </p:sp>
      <p:sp>
        <p:nvSpPr>
          <p:cNvPr id="7" name=""/>
          <p:cNvSpPr>
            <a:spLocks noGrp="1"/>
          </p:cNvSpPr>
          <p:nvPr>
            <p:ph type="dt" sz="half" idx="2"/>
          </p:nvPr>
        </p:nvSpPr>
        <p:spPr>
          <a:xfrm>
            <a:off x="323849" y="6356350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14-03</a:t>
            </a:fld>
            <a:endParaRPr lang="ru-RU" altLang="en-US"/>
          </a:p>
        </p:txBody>
      </p:sp>
      <p:sp>
        <p:nvSpPr>
          <p:cNvPr id="8" name=""/>
          <p:cNvSpPr>
            <a:spLocks noGrp="1"/>
          </p:cNvSpPr>
          <p:nvPr>
            <p:ph type="ftr" sz="quarter" idx="3"/>
          </p:nvPr>
        </p:nvSpPr>
        <p:spPr>
          <a:xfrm>
            <a:off x="3124199" y="6356350"/>
            <a:ext cx="2895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9" name=""/>
          <p:cNvSpPr>
            <a:spLocks noGrp="1"/>
          </p:cNvSpPr>
          <p:nvPr>
            <p:ph type="sldNum" sz="quarter" idx="4"/>
          </p:nvPr>
        </p:nvSpPr>
        <p:spPr>
          <a:xfrm>
            <a:off x="6667499" y="6356350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Четыре объекта" type="fourObj" preserve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sz="quarter" idx="1"/>
          </p:nvPr>
        </p:nvSpPr>
        <p:spPr>
          <a:xfrm>
            <a:off x="457199" y="1277872"/>
            <a:ext cx="40385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sz="quarter" idx="2"/>
          </p:nvPr>
        </p:nvSpPr>
        <p:spPr>
          <a:xfrm>
            <a:off x="4648199" y="1277872"/>
            <a:ext cx="40385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sz="quarter" idx="3"/>
          </p:nvPr>
        </p:nvSpPr>
        <p:spPr>
          <a:xfrm>
            <a:off x="456027" y="3786190"/>
            <a:ext cx="40385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sz="quarter" idx="4"/>
          </p:nvPr>
        </p:nvSpPr>
        <p:spPr>
          <a:xfrm>
            <a:off x="4647028" y="3786190"/>
            <a:ext cx="40385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10" name=""/>
          <p:cNvSpPr>
            <a:spLocks noGrp="1"/>
          </p:cNvSpPr>
          <p:nvPr>
            <p:ph type="dt" sz="half" idx="10"/>
          </p:nvPr>
        </p:nvSpPr>
        <p:spPr>
          <a:xfrm>
            <a:off x="323849" y="6356350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14-03</a:t>
            </a:fld>
            <a:endParaRPr lang="ru-RU" altLang="en-US"/>
          </a:p>
        </p:txBody>
      </p:sp>
      <p:sp>
        <p:nvSpPr>
          <p:cNvPr id="11" name=""/>
          <p:cNvSpPr>
            <a:spLocks noGrp="1"/>
          </p:cNvSpPr>
          <p:nvPr>
            <p:ph type="ftr" sz="quarter" idx="11"/>
          </p:nvPr>
        </p:nvSpPr>
        <p:spPr>
          <a:xfrm>
            <a:off x="3124199" y="6356350"/>
            <a:ext cx="2895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12" name=""/>
          <p:cNvSpPr>
            <a:spLocks noGrp="1"/>
          </p:cNvSpPr>
          <p:nvPr>
            <p:ph type="sldNum" sz="quarter" idx="12"/>
          </p:nvPr>
        </p:nvSpPr>
        <p:spPr>
          <a:xfrm>
            <a:off x="6667499" y="6356350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Рисунок с подписью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"/>
          <p:cNvSpPr/>
          <p:nvPr/>
        </p:nvSpPr>
        <p:spPr>
          <a:xfrm rot="5400000">
            <a:off x="-3336373" y="3336372"/>
            <a:ext cx="6887028" cy="214281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grpSp>
        <p:nvGrpSpPr>
          <p:cNvPr id="21" name=""/>
          <p:cNvGrpSpPr/>
          <p:nvPr/>
        </p:nvGrpSpPr>
        <p:grpSpPr>
          <a:xfrm rot="0" flipH="1">
            <a:off x="-2" y="0"/>
            <a:ext cx="9144001" cy="6858001"/>
            <a:chOff x="-1" y="0"/>
            <a:chExt cx="9144001" cy="6858001"/>
          </a:xfrm>
        </p:grpSpPr>
        <p:sp>
          <p:nvSpPr>
            <p:cNvPr id="22" name=""/>
            <p:cNvSpPr/>
            <p:nvPr/>
          </p:nvSpPr>
          <p:spPr>
            <a:xfrm>
              <a:off x="0" y="6184705"/>
              <a:ext cx="2309196" cy="673295"/>
            </a:xfrm>
            <a:custGeom>
              <a:avLst/>
              <a:gdLst>
                <a:gd name="connsiteX0" fmla="*/ 1754 w 1942"/>
                <a:gd name="connsiteY0" fmla="*/ 0 h 560"/>
                <a:gd name="connsiteX1" fmla="*/ 0 w 1942"/>
                <a:gd name="connsiteY1" fmla="*/ 367 h 560"/>
                <a:gd name="connsiteX2" fmla="*/ 0 w 1942"/>
                <a:gd name="connsiteY2" fmla="*/ 560 h 560"/>
                <a:gd name="connsiteX3" fmla="*/ 1942 w 1942"/>
                <a:gd name="connsiteY3" fmla="*/ 560 h 560"/>
                <a:gd name="connsiteX4" fmla="*/ 1754 w 1942"/>
                <a:gd name="connsiteY4" fmla="*/ 0 h 56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2" h="560">
                  <a:moveTo>
                    <a:pt x="1754" y="0"/>
                  </a:moveTo>
                  <a:lnTo>
                    <a:pt x="0" y="367"/>
                  </a:lnTo>
                  <a:lnTo>
                    <a:pt x="0" y="560"/>
                  </a:lnTo>
                  <a:lnTo>
                    <a:pt x="1942" y="560"/>
                  </a:lnTo>
                  <a:cubicBezTo>
                    <a:pt x="1879" y="373"/>
                    <a:pt x="1817" y="187"/>
                    <a:pt x="1754" y="0"/>
                  </a:cubicBezTo>
                </a:path>
              </a:pathLst>
            </a:custGeom>
            <a:solidFill>
              <a:schemeClr val="accent2">
                <a:lumMod val="50000"/>
                <a:lumOff val="50000"/>
                <a:alpha val="20000"/>
              </a:scheme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grpSp>
          <p:nvGrpSpPr>
            <p:cNvPr id="23" name=""/>
            <p:cNvGrpSpPr/>
            <p:nvPr/>
          </p:nvGrpSpPr>
          <p:grpSpPr>
            <a:xfrm rot="0">
              <a:off x="-1" y="0"/>
              <a:ext cx="9144001" cy="6858001"/>
              <a:chOff x="-1" y="0"/>
              <a:chExt cx="9144001" cy="6858001"/>
            </a:xfrm>
          </p:grpSpPr>
          <p:sp>
            <p:nvSpPr>
              <p:cNvPr id="24" name=""/>
              <p:cNvSpPr/>
              <p:nvPr/>
            </p:nvSpPr>
            <p:spPr>
              <a:xfrm>
                <a:off x="428023" y="0"/>
                <a:ext cx="2026194" cy="3135635"/>
              </a:xfrm>
              <a:custGeom>
                <a:avLst/>
                <a:gdLst/>
                <a:cxnLst>
                  <a:cxn ang="0">
                    <a:pos x="1704" y="0"/>
                  </a:cxn>
                  <a:cxn ang="0">
                    <a:pos x="0" y="0"/>
                  </a:cxn>
                  <a:cxn ang="0">
                    <a:pos x="711" y="2609"/>
                  </a:cxn>
                  <a:cxn ang="0">
                    <a:pos x="1704" y="0"/>
                  </a:cxn>
                </a:cxnLst>
                <a:rect l="0" t="0" r="r" b="b"/>
                <a:pathLst>
                  <a:path w="1704" h="2609">
                    <a:moveTo>
                      <a:pt x="1704" y="0"/>
                    </a:moveTo>
                    <a:lnTo>
                      <a:pt x="0" y="0"/>
                    </a:lnTo>
                    <a:lnTo>
                      <a:pt x="711" y="2609"/>
                    </a:lnTo>
                    <a:lnTo>
                      <a:pt x="1704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5" name=""/>
              <p:cNvSpPr/>
              <p:nvPr/>
            </p:nvSpPr>
            <p:spPr>
              <a:xfrm>
                <a:off x="6028605" y="4696234"/>
                <a:ext cx="3115394" cy="1976604"/>
              </a:xfrm>
              <a:custGeom>
                <a:avLst/>
                <a:gdLst>
                  <a:gd name="connsiteX0" fmla="*/ 2610 w 2610"/>
                  <a:gd name="connsiteY0" fmla="*/ 0 h 1645"/>
                  <a:gd name="connsiteX1" fmla="*/ 0 w 2610"/>
                  <a:gd name="connsiteY1" fmla="*/ 535 h 1645"/>
                  <a:gd name="connsiteX2" fmla="*/ 2610 w 2610"/>
                  <a:gd name="connsiteY2" fmla="*/ 1645 h 1645"/>
                  <a:gd name="connsiteX3" fmla="*/ 2610 w 2610"/>
                  <a:gd name="connsiteY3" fmla="*/ 0 h 1645"/>
                  <a:gd name="connsiteX0" fmla="*/ 2620 w 2620"/>
                  <a:gd name="connsiteY0" fmla="*/ 0 h 1645"/>
                  <a:gd name="connsiteX1" fmla="*/ 0 w 2620"/>
                  <a:gd name="connsiteY1" fmla="*/ 541 h 1645"/>
                  <a:gd name="connsiteX2" fmla="*/ 2620 w 2620"/>
                  <a:gd name="connsiteY2" fmla="*/ 1645 h 1645"/>
                  <a:gd name="connsiteX3" fmla="*/ 2620 w 2620"/>
                  <a:gd name="connsiteY3" fmla="*/ 0 h 164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20" h="1645">
                    <a:moveTo>
                      <a:pt x="2620" y="0"/>
                    </a:moveTo>
                    <a:lnTo>
                      <a:pt x="0" y="541"/>
                    </a:lnTo>
                    <a:lnTo>
                      <a:pt x="2620" y="1645"/>
                    </a:lnTo>
                    <a:lnTo>
                      <a:pt x="2620" y="0"/>
                    </a:lnTo>
                  </a:path>
                </a:pathLst>
              </a:custGeom>
              <a:solidFill>
                <a:schemeClr val="accent2">
                  <a:lumMod val="50000"/>
                  <a:lumOff val="50000"/>
                  <a:alpha val="20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6" name=""/>
              <p:cNvSpPr/>
              <p:nvPr/>
            </p:nvSpPr>
            <p:spPr>
              <a:xfrm>
                <a:off x="2089194" y="5345523"/>
                <a:ext cx="7054806" cy="1512478"/>
              </a:xfrm>
              <a:custGeom>
                <a:avLst/>
                <a:gdLst>
                  <a:gd name="connsiteX0" fmla="*/ 3491 w 5944"/>
                  <a:gd name="connsiteY0" fmla="*/ 0 h 1293"/>
                  <a:gd name="connsiteX1" fmla="*/ 0 w 5944"/>
                  <a:gd name="connsiteY1" fmla="*/ 743 h 1293"/>
                  <a:gd name="connsiteX2" fmla="*/ 194 w 5944"/>
                  <a:gd name="connsiteY2" fmla="*/ 1293 h 1293"/>
                  <a:gd name="connsiteX3" fmla="*/ 5944 w 5944"/>
                  <a:gd name="connsiteY3" fmla="*/ 1293 h 1293"/>
                  <a:gd name="connsiteX4" fmla="*/ 5944 w 5944"/>
                  <a:gd name="connsiteY4" fmla="*/ 1130 h 1293"/>
                  <a:gd name="connsiteX5" fmla="*/ 3491 w 5944"/>
                  <a:gd name="connsiteY5" fmla="*/ 0 h 1293"/>
                  <a:gd name="connsiteX0" fmla="*/ 3347 w 5944"/>
                  <a:gd name="connsiteY0" fmla="*/ 0 h 1264"/>
                  <a:gd name="connsiteX1" fmla="*/ 0 w 5944"/>
                  <a:gd name="connsiteY1" fmla="*/ 714 h 1264"/>
                  <a:gd name="connsiteX2" fmla="*/ 194 w 5944"/>
                  <a:gd name="connsiteY2" fmla="*/ 1264 h 1264"/>
                  <a:gd name="connsiteX3" fmla="*/ 5944 w 5944"/>
                  <a:gd name="connsiteY3" fmla="*/ 1264 h 1264"/>
                  <a:gd name="connsiteX4" fmla="*/ 5944 w 5944"/>
                  <a:gd name="connsiteY4" fmla="*/ 1101 h 1264"/>
                  <a:gd name="connsiteX5" fmla="*/ 3347 w 5944"/>
                  <a:gd name="connsiteY5" fmla="*/ 0 h 1264"/>
                  <a:gd name="connsiteX0" fmla="*/ 3323 w 5944"/>
                  <a:gd name="connsiteY0" fmla="*/ 0 h 1257"/>
                  <a:gd name="connsiteX1" fmla="*/ 0 w 5944"/>
                  <a:gd name="connsiteY1" fmla="*/ 707 h 1257"/>
                  <a:gd name="connsiteX2" fmla="*/ 194 w 5944"/>
                  <a:gd name="connsiteY2" fmla="*/ 1257 h 1257"/>
                  <a:gd name="connsiteX3" fmla="*/ 5944 w 5944"/>
                  <a:gd name="connsiteY3" fmla="*/ 1257 h 1257"/>
                  <a:gd name="connsiteX4" fmla="*/ 5944 w 5944"/>
                  <a:gd name="connsiteY4" fmla="*/ 1094 h 1257"/>
                  <a:gd name="connsiteX5" fmla="*/ 3323 w 5944"/>
                  <a:gd name="connsiteY5" fmla="*/ 0 h 1257"/>
                  <a:gd name="connsiteX0" fmla="*/ 3279 w 5900"/>
                  <a:gd name="connsiteY0" fmla="*/ 0 h 1257"/>
                  <a:gd name="connsiteX1" fmla="*/ 0 w 5900"/>
                  <a:gd name="connsiteY1" fmla="*/ 687 h 1257"/>
                  <a:gd name="connsiteX2" fmla="*/ 150 w 5900"/>
                  <a:gd name="connsiteY2" fmla="*/ 1257 h 1257"/>
                  <a:gd name="connsiteX3" fmla="*/ 5900 w 5900"/>
                  <a:gd name="connsiteY3" fmla="*/ 1257 h 1257"/>
                  <a:gd name="connsiteX4" fmla="*/ 5900 w 5900"/>
                  <a:gd name="connsiteY4" fmla="*/ 1094 h 1257"/>
                  <a:gd name="connsiteX5" fmla="*/ 3279 w 5900"/>
                  <a:gd name="connsiteY5" fmla="*/ 0 h 1257"/>
                  <a:gd name="connsiteX0" fmla="*/ 3314 w 5935"/>
                  <a:gd name="connsiteY0" fmla="*/ 0 h 1257"/>
                  <a:gd name="connsiteX1" fmla="*/ 0 w 5935"/>
                  <a:gd name="connsiteY1" fmla="*/ 695 h 1257"/>
                  <a:gd name="connsiteX2" fmla="*/ 185 w 5935"/>
                  <a:gd name="connsiteY2" fmla="*/ 1257 h 1257"/>
                  <a:gd name="connsiteX3" fmla="*/ 5935 w 5935"/>
                  <a:gd name="connsiteY3" fmla="*/ 1257 h 1257"/>
                  <a:gd name="connsiteX4" fmla="*/ 5935 w 5935"/>
                  <a:gd name="connsiteY4" fmla="*/ 1094 h 1257"/>
                  <a:gd name="connsiteX5" fmla="*/ 3314 w 5935"/>
                  <a:gd name="connsiteY5" fmla="*/ 0 h 125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35" h="1257">
                    <a:moveTo>
                      <a:pt x="3314" y="0"/>
                    </a:moveTo>
                    <a:lnTo>
                      <a:pt x="0" y="695"/>
                    </a:lnTo>
                    <a:cubicBezTo>
                      <a:pt x="51" y="884"/>
                      <a:pt x="134" y="1068"/>
                      <a:pt x="185" y="1257"/>
                    </a:cubicBezTo>
                    <a:lnTo>
                      <a:pt x="5935" y="1257"/>
                    </a:lnTo>
                    <a:lnTo>
                      <a:pt x="5935" y="1094"/>
                    </a:lnTo>
                    <a:lnTo>
                      <a:pt x="3314" y="0"/>
                    </a:lnTo>
                  </a:path>
                </a:pathLst>
              </a:custGeom>
              <a:solidFill>
                <a:schemeClr val="accent2">
                  <a:lumMod val="25000"/>
                  <a:lumOff val="75000"/>
                  <a:alpha val="32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7" name=""/>
              <p:cNvSpPr/>
              <p:nvPr/>
            </p:nvSpPr>
            <p:spPr>
              <a:xfrm>
                <a:off x="-1" y="0"/>
                <a:ext cx="1281830" cy="3138040"/>
              </a:xfrm>
              <a:custGeom>
                <a:avLst/>
                <a:gdLst/>
                <a:cxnLst>
                  <a:cxn ang="0">
                    <a:pos x="372" y="0"/>
                  </a:cxn>
                  <a:cxn ang="0">
                    <a:pos x="1" y="0"/>
                  </a:cxn>
                  <a:cxn ang="0">
                    <a:pos x="0" y="2121"/>
                  </a:cxn>
                  <a:cxn ang="0">
                    <a:pos x="1078" y="2609"/>
                  </a:cxn>
                  <a:cxn ang="0">
                    <a:pos x="372" y="0"/>
                  </a:cxn>
                </a:cxnLst>
                <a:rect l="0" t="0" r="r" b="b"/>
                <a:pathLst>
                  <a:path w="1078" h="2609">
                    <a:moveTo>
                      <a:pt x="372" y="0"/>
                    </a:moveTo>
                    <a:lnTo>
                      <a:pt x="1" y="0"/>
                    </a:lnTo>
                    <a:lnTo>
                      <a:pt x="0" y="2121"/>
                    </a:lnTo>
                    <a:lnTo>
                      <a:pt x="1078" y="2609"/>
                    </a:lnTo>
                    <a:lnTo>
                      <a:pt x="372" y="0"/>
                    </a:lnTo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8" name=""/>
              <p:cNvSpPr/>
              <p:nvPr/>
            </p:nvSpPr>
            <p:spPr>
              <a:xfrm>
                <a:off x="0" y="3143248"/>
                <a:ext cx="2088010" cy="3477128"/>
              </a:xfrm>
              <a:custGeom>
                <a:avLst/>
                <a:gdLst>
                  <a:gd name="connsiteX0" fmla="*/ 1074 w 1779"/>
                  <a:gd name="connsiteY0" fmla="*/ 0 h 2893"/>
                  <a:gd name="connsiteX1" fmla="*/ 0 w 1779"/>
                  <a:gd name="connsiteY1" fmla="*/ 2893 h 2893"/>
                  <a:gd name="connsiteX2" fmla="*/ 1779 w 1779"/>
                  <a:gd name="connsiteY2" fmla="*/ 2604 h 2893"/>
                  <a:gd name="connsiteX3" fmla="*/ 1074 w 1779"/>
                  <a:gd name="connsiteY3" fmla="*/ 0 h 2893"/>
                  <a:gd name="connsiteX0" fmla="*/ 1074 w 1755"/>
                  <a:gd name="connsiteY0" fmla="*/ 0 h 2893"/>
                  <a:gd name="connsiteX1" fmla="*/ 0 w 1755"/>
                  <a:gd name="connsiteY1" fmla="*/ 2893 h 2893"/>
                  <a:gd name="connsiteX2" fmla="*/ 1755 w 1755"/>
                  <a:gd name="connsiteY2" fmla="*/ 2525 h 2893"/>
                  <a:gd name="connsiteX3" fmla="*/ 1074 w 1755"/>
                  <a:gd name="connsiteY3" fmla="*/ 0 h 2893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5" h="2893">
                    <a:moveTo>
                      <a:pt x="1074" y="0"/>
                    </a:moveTo>
                    <a:lnTo>
                      <a:pt x="0" y="2893"/>
                    </a:lnTo>
                    <a:lnTo>
                      <a:pt x="1755" y="2525"/>
                    </a:lnTo>
                    <a:lnTo>
                      <a:pt x="1074" y="0"/>
                    </a:lnTo>
                  </a:path>
                </a:pathLst>
              </a:custGeom>
              <a:solidFill>
                <a:schemeClr val="accent2">
                  <a:lumMod val="50000"/>
                  <a:lumOff val="50000"/>
                  <a:alpha val="25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9" name=""/>
              <p:cNvSpPr/>
              <p:nvPr/>
            </p:nvSpPr>
            <p:spPr>
              <a:xfrm>
                <a:off x="1" y="2551106"/>
                <a:ext cx="1285398" cy="4121532"/>
              </a:xfrm>
              <a:custGeom>
                <a:avLst/>
                <a:gdLst>
                  <a:gd name="connsiteX0" fmla="*/ 0 w 1081"/>
                  <a:gd name="connsiteY0" fmla="*/ 0 h 3427"/>
                  <a:gd name="connsiteX1" fmla="*/ 0 w 1081"/>
                  <a:gd name="connsiteY1" fmla="*/ 3427 h 3427"/>
                  <a:gd name="connsiteX2" fmla="*/ 1081 w 1081"/>
                  <a:gd name="connsiteY2" fmla="*/ 490 h 3427"/>
                  <a:gd name="connsiteX3" fmla="*/ 0 w 1081"/>
                  <a:gd name="connsiteY3" fmla="*/ 0 h 342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1" h="3427">
                    <a:moveTo>
                      <a:pt x="0" y="0"/>
                    </a:moveTo>
                    <a:lnTo>
                      <a:pt x="0" y="3427"/>
                    </a:lnTo>
                    <a:lnTo>
                      <a:pt x="1081" y="49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>
                  <a:lumMod val="40000"/>
                  <a:lumOff val="60000"/>
                  <a:alpha val="50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</p:grpSp>
      </p:grp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714347" y="4772044"/>
            <a:ext cx="6510082" cy="566738"/>
          </a:xfrm>
        </p:spPr>
        <p:txBody>
          <a:bodyPr anchor="b"/>
          <a:lstStyle>
            <a:lvl1pPr algn="l">
              <a:defRPr sz="2000" b="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 noTextEdit="1"/>
          </p:cNvSpPr>
          <p:nvPr>
            <p:ph type="pic" idx="1"/>
          </p:nvPr>
        </p:nvSpPr>
        <p:spPr>
          <a:xfrm>
            <a:off x="714347" y="584219"/>
            <a:ext cx="6510082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 lang="ko-KR" altLang="en-US"/>
            </a:pPr>
            <a:r>
              <a:rPr lang="ru-RU" altLang="en-US"/>
              <a:t>Вставка картинки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body" sz="half" idx="2"/>
          </p:nvPr>
        </p:nvSpPr>
        <p:spPr>
          <a:xfrm>
            <a:off x="714347" y="5338782"/>
            <a:ext cx="6510082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</p:txBody>
      </p:sp>
      <p:sp>
        <p:nvSpPr>
          <p:cNvPr id="18" name=""/>
          <p:cNvSpPr>
            <a:spLocks noGrp="1"/>
          </p:cNvSpPr>
          <p:nvPr>
            <p:ph type="dt" sz="half" idx="10"/>
          </p:nvPr>
        </p:nvSpPr>
        <p:spPr>
          <a:xfrm>
            <a:off x="323849" y="6356350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14-03</a:t>
            </a:fld>
            <a:endParaRPr lang="ru-RU" altLang="en-US"/>
          </a:p>
        </p:txBody>
      </p:sp>
      <p:sp>
        <p:nvSpPr>
          <p:cNvPr id="19" name=""/>
          <p:cNvSpPr>
            <a:spLocks noGrp="1"/>
          </p:cNvSpPr>
          <p:nvPr>
            <p:ph type="ftr" sz="quarter" idx="3"/>
          </p:nvPr>
        </p:nvSpPr>
        <p:spPr>
          <a:xfrm>
            <a:off x="3124199" y="6356350"/>
            <a:ext cx="2895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0" name=""/>
          <p:cNvSpPr>
            <a:spLocks noGrp="1"/>
          </p:cNvSpPr>
          <p:nvPr>
            <p:ph type="sldNum" sz="quarter" idx="4"/>
          </p:nvPr>
        </p:nvSpPr>
        <p:spPr>
          <a:xfrm>
            <a:off x="6667499" y="6356350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 name="Кре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"/>
          <p:cNvSpPr/>
          <p:nvPr/>
        </p:nvSpPr>
        <p:spPr>
          <a:xfrm>
            <a:off x="1299631" y="3147876"/>
            <a:ext cx="4731296" cy="3037101"/>
          </a:xfrm>
          <a:custGeom>
            <a:avLst/>
            <a:gdLst>
              <a:gd name="connsiteX0" fmla="*/ 0 w 4175"/>
              <a:gd name="connsiteY0" fmla="*/ 0 h 2538"/>
              <a:gd name="connsiteX1" fmla="*/ 12 w 4175"/>
              <a:gd name="connsiteY1" fmla="*/ 44 h 2538"/>
              <a:gd name="connsiteX2" fmla="*/ 685 w 4175"/>
              <a:gd name="connsiteY2" fmla="*/ 2538 h 2538"/>
              <a:gd name="connsiteX3" fmla="*/ 4175 w 4175"/>
              <a:gd name="connsiteY3" fmla="*/ 1923 h 2538"/>
              <a:gd name="connsiteX4" fmla="*/ 25 w 4175"/>
              <a:gd name="connsiteY4" fmla="*/ 11 h 2538"/>
              <a:gd name="connsiteX5" fmla="*/ 0 w 4175"/>
              <a:gd name="connsiteY5" fmla="*/ 0 h 2538"/>
              <a:gd name="connsiteX0" fmla="*/ 0 w 4003"/>
              <a:gd name="connsiteY0" fmla="*/ 0 h 2538"/>
              <a:gd name="connsiteX1" fmla="*/ 12 w 4003"/>
              <a:gd name="connsiteY1" fmla="*/ 44 h 2538"/>
              <a:gd name="connsiteX2" fmla="*/ 685 w 4003"/>
              <a:gd name="connsiteY2" fmla="*/ 2538 h 2538"/>
              <a:gd name="connsiteX3" fmla="*/ 4003 w 4003"/>
              <a:gd name="connsiteY3" fmla="*/ 1844 h 2538"/>
              <a:gd name="connsiteX4" fmla="*/ 25 w 4003"/>
              <a:gd name="connsiteY4" fmla="*/ 11 h 2538"/>
              <a:gd name="connsiteX5" fmla="*/ 0 w 4003"/>
              <a:gd name="connsiteY5" fmla="*/ 0 h 2538"/>
              <a:gd name="connsiteX0" fmla="*/ 0 w 4003"/>
              <a:gd name="connsiteY0" fmla="*/ 0 h 2538"/>
              <a:gd name="connsiteX1" fmla="*/ 685 w 4003"/>
              <a:gd name="connsiteY1" fmla="*/ 2538 h 2538"/>
              <a:gd name="connsiteX2" fmla="*/ 4003 w 4003"/>
              <a:gd name="connsiteY2" fmla="*/ 1844 h 2538"/>
              <a:gd name="connsiteX3" fmla="*/ 25 w 4003"/>
              <a:gd name="connsiteY3" fmla="*/ 11 h 2538"/>
              <a:gd name="connsiteX4" fmla="*/ 0 w 4003"/>
              <a:gd name="connsiteY4" fmla="*/ 0 h 2538"/>
              <a:gd name="connsiteX0" fmla="*/ 0 w 4003"/>
              <a:gd name="connsiteY0" fmla="*/ 0 h 2538"/>
              <a:gd name="connsiteX1" fmla="*/ 685 w 4003"/>
              <a:gd name="connsiteY1" fmla="*/ 2538 h 2538"/>
              <a:gd name="connsiteX2" fmla="*/ 4003 w 4003"/>
              <a:gd name="connsiteY2" fmla="*/ 1844 h 2538"/>
              <a:gd name="connsiteX3" fmla="*/ 25 w 4003"/>
              <a:gd name="connsiteY3" fmla="*/ 11 h 2538"/>
              <a:gd name="connsiteX4" fmla="*/ 0 w 4003"/>
              <a:gd name="connsiteY4" fmla="*/ 0 h 2538"/>
              <a:gd name="connsiteX0" fmla="*/ 553 w 4531"/>
              <a:gd name="connsiteY0" fmla="*/ 0 h 2527"/>
              <a:gd name="connsiteX1" fmla="*/ 1213 w 4531"/>
              <a:gd name="connsiteY1" fmla="*/ 2527 h 2527"/>
              <a:gd name="connsiteX2" fmla="*/ 4531 w 4531"/>
              <a:gd name="connsiteY2" fmla="*/ 1833 h 2527"/>
              <a:gd name="connsiteX3" fmla="*/ 553 w 4531"/>
              <a:gd name="connsiteY3" fmla="*/ 0 h 2527"/>
              <a:gd name="connsiteX0" fmla="*/ 3 w 3981"/>
              <a:gd name="connsiteY0" fmla="*/ 0 h 2527"/>
              <a:gd name="connsiteX1" fmla="*/ 663 w 3981"/>
              <a:gd name="connsiteY1" fmla="*/ 2527 h 2527"/>
              <a:gd name="connsiteX2" fmla="*/ 3981 w 3981"/>
              <a:gd name="connsiteY2" fmla="*/ 1833 h 2527"/>
              <a:gd name="connsiteX3" fmla="*/ 3 w 3981"/>
              <a:gd name="connsiteY3" fmla="*/ 0 h 2527"/>
              <a:gd name="connsiteX0" fmla="*/ 0 w 3978"/>
              <a:gd name="connsiteY0" fmla="*/ 0 h 2527"/>
              <a:gd name="connsiteX1" fmla="*/ 660 w 3978"/>
              <a:gd name="connsiteY1" fmla="*/ 2527 h 2527"/>
              <a:gd name="connsiteX2" fmla="*/ 3978 w 3978"/>
              <a:gd name="connsiteY2" fmla="*/ 1833 h 2527"/>
              <a:gd name="connsiteX3" fmla="*/ 0 w 3978"/>
              <a:gd name="connsiteY3" fmla="*/ 0 h 252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8" h="2527">
                <a:moveTo>
                  <a:pt x="0" y="0"/>
                </a:moveTo>
                <a:cubicBezTo>
                  <a:pt x="90" y="449"/>
                  <a:pt x="484" y="1911"/>
                  <a:pt x="660" y="2527"/>
                </a:cubicBezTo>
                <a:lnTo>
                  <a:pt x="3978" y="1833"/>
                </a:lnTo>
                <a:lnTo>
                  <a:pt x="0" y="0"/>
                </a:lnTo>
              </a:path>
            </a:pathLst>
          </a:custGeom>
          <a:solidFill>
            <a:schemeClr val="accent4">
              <a:lumMod val="20000"/>
              <a:lumOff val="80000"/>
              <a:alpha val="26000"/>
            </a:schemeClr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grpSp>
        <p:nvGrpSpPr>
          <p:cNvPr id="107" name=""/>
          <p:cNvGrpSpPr/>
          <p:nvPr/>
        </p:nvGrpSpPr>
        <p:grpSpPr>
          <a:xfrm rot="0">
            <a:off x="0" y="0"/>
            <a:ext cx="9144001" cy="6858001"/>
            <a:chOff x="-1" y="0"/>
            <a:chExt cx="9144001" cy="6858001"/>
          </a:xfrm>
        </p:grpSpPr>
        <p:sp>
          <p:nvSpPr>
            <p:cNvPr id="102" name=""/>
            <p:cNvSpPr/>
            <p:nvPr/>
          </p:nvSpPr>
          <p:spPr>
            <a:xfrm>
              <a:off x="0" y="6184705"/>
              <a:ext cx="2309196" cy="673295"/>
            </a:xfrm>
            <a:custGeom>
              <a:avLst/>
              <a:gdLst>
                <a:gd name="connsiteX0" fmla="*/ 1754 w 1942"/>
                <a:gd name="connsiteY0" fmla="*/ 0 h 560"/>
                <a:gd name="connsiteX1" fmla="*/ 0 w 1942"/>
                <a:gd name="connsiteY1" fmla="*/ 367 h 560"/>
                <a:gd name="connsiteX2" fmla="*/ 0 w 1942"/>
                <a:gd name="connsiteY2" fmla="*/ 560 h 560"/>
                <a:gd name="connsiteX3" fmla="*/ 1942 w 1942"/>
                <a:gd name="connsiteY3" fmla="*/ 560 h 560"/>
                <a:gd name="connsiteX4" fmla="*/ 1754 w 1942"/>
                <a:gd name="connsiteY4" fmla="*/ 0 h 56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2" h="560">
                  <a:moveTo>
                    <a:pt x="1754" y="0"/>
                  </a:moveTo>
                  <a:lnTo>
                    <a:pt x="0" y="367"/>
                  </a:lnTo>
                  <a:lnTo>
                    <a:pt x="0" y="560"/>
                  </a:lnTo>
                  <a:lnTo>
                    <a:pt x="1942" y="560"/>
                  </a:lnTo>
                  <a:cubicBezTo>
                    <a:pt x="1879" y="373"/>
                    <a:pt x="1817" y="187"/>
                    <a:pt x="1754" y="0"/>
                  </a:cubicBezTo>
                </a:path>
              </a:pathLst>
            </a:custGeom>
            <a:solidFill>
              <a:srgbClr val="b6b8ba">
                <a:alpha val="15000"/>
              </a:srgb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grpSp>
          <p:nvGrpSpPr>
            <p:cNvPr id="106" name=""/>
            <p:cNvGrpSpPr/>
            <p:nvPr/>
          </p:nvGrpSpPr>
          <p:grpSpPr>
            <a:xfrm rot="0">
              <a:off x="-1" y="0"/>
              <a:ext cx="9144001" cy="6858001"/>
              <a:chOff x="-1" y="0"/>
              <a:chExt cx="9144001" cy="6858001"/>
            </a:xfrm>
          </p:grpSpPr>
          <p:sp>
            <p:nvSpPr>
              <p:cNvPr id="98" name=""/>
              <p:cNvSpPr/>
              <p:nvPr/>
            </p:nvSpPr>
            <p:spPr>
              <a:xfrm>
                <a:off x="428023" y="0"/>
                <a:ext cx="2026194" cy="3135635"/>
              </a:xfrm>
              <a:custGeom>
                <a:avLst/>
                <a:gdLst/>
                <a:cxnLst>
                  <a:cxn ang="0">
                    <a:pos x="1704" y="0"/>
                  </a:cxn>
                  <a:cxn ang="0">
                    <a:pos x="0" y="0"/>
                  </a:cxn>
                  <a:cxn ang="0">
                    <a:pos x="711" y="2609"/>
                  </a:cxn>
                  <a:cxn ang="0">
                    <a:pos x="1704" y="0"/>
                  </a:cxn>
                </a:cxnLst>
                <a:rect l="0" t="0" r="r" b="b"/>
                <a:pathLst>
                  <a:path w="1704" h="2609">
                    <a:moveTo>
                      <a:pt x="1704" y="0"/>
                    </a:moveTo>
                    <a:lnTo>
                      <a:pt x="0" y="0"/>
                    </a:lnTo>
                    <a:lnTo>
                      <a:pt x="711" y="2609"/>
                    </a:lnTo>
                    <a:lnTo>
                      <a:pt x="1704" y="0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  <a:alpha val="31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99" name=""/>
              <p:cNvSpPr/>
              <p:nvPr/>
            </p:nvSpPr>
            <p:spPr>
              <a:xfrm>
                <a:off x="6028605" y="4696234"/>
                <a:ext cx="3115394" cy="1976604"/>
              </a:xfrm>
              <a:custGeom>
                <a:avLst/>
                <a:gdLst>
                  <a:gd name="connsiteX0" fmla="*/ 2610 w 2610"/>
                  <a:gd name="connsiteY0" fmla="*/ 0 h 1645"/>
                  <a:gd name="connsiteX1" fmla="*/ 0 w 2610"/>
                  <a:gd name="connsiteY1" fmla="*/ 535 h 1645"/>
                  <a:gd name="connsiteX2" fmla="*/ 2610 w 2610"/>
                  <a:gd name="connsiteY2" fmla="*/ 1645 h 1645"/>
                  <a:gd name="connsiteX3" fmla="*/ 2610 w 2610"/>
                  <a:gd name="connsiteY3" fmla="*/ 0 h 1645"/>
                  <a:gd name="connsiteX0" fmla="*/ 2620 w 2620"/>
                  <a:gd name="connsiteY0" fmla="*/ 0 h 1645"/>
                  <a:gd name="connsiteX1" fmla="*/ 0 w 2620"/>
                  <a:gd name="connsiteY1" fmla="*/ 541 h 1645"/>
                  <a:gd name="connsiteX2" fmla="*/ 2620 w 2620"/>
                  <a:gd name="connsiteY2" fmla="*/ 1645 h 1645"/>
                  <a:gd name="connsiteX3" fmla="*/ 2620 w 2620"/>
                  <a:gd name="connsiteY3" fmla="*/ 0 h 164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20" h="1645">
                    <a:moveTo>
                      <a:pt x="2620" y="0"/>
                    </a:moveTo>
                    <a:lnTo>
                      <a:pt x="0" y="541"/>
                    </a:lnTo>
                    <a:lnTo>
                      <a:pt x="2620" y="1645"/>
                    </a:lnTo>
                    <a:lnTo>
                      <a:pt x="2620" y="0"/>
                    </a:lnTo>
                  </a:path>
                </a:pathLst>
              </a:custGeom>
              <a:solidFill>
                <a:srgbClr val="c6c8ca">
                  <a:alpha val="17000"/>
                </a:srgb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01" name=""/>
              <p:cNvSpPr/>
              <p:nvPr/>
            </p:nvSpPr>
            <p:spPr>
              <a:xfrm>
                <a:off x="2089194" y="5345523"/>
                <a:ext cx="7054806" cy="1512478"/>
              </a:xfrm>
              <a:custGeom>
                <a:avLst/>
                <a:gdLst>
                  <a:gd name="connsiteX0" fmla="*/ 3491 w 5944"/>
                  <a:gd name="connsiteY0" fmla="*/ 0 h 1293"/>
                  <a:gd name="connsiteX1" fmla="*/ 0 w 5944"/>
                  <a:gd name="connsiteY1" fmla="*/ 743 h 1293"/>
                  <a:gd name="connsiteX2" fmla="*/ 194 w 5944"/>
                  <a:gd name="connsiteY2" fmla="*/ 1293 h 1293"/>
                  <a:gd name="connsiteX3" fmla="*/ 5944 w 5944"/>
                  <a:gd name="connsiteY3" fmla="*/ 1293 h 1293"/>
                  <a:gd name="connsiteX4" fmla="*/ 5944 w 5944"/>
                  <a:gd name="connsiteY4" fmla="*/ 1130 h 1293"/>
                  <a:gd name="connsiteX5" fmla="*/ 3491 w 5944"/>
                  <a:gd name="connsiteY5" fmla="*/ 0 h 1293"/>
                  <a:gd name="connsiteX0" fmla="*/ 3347 w 5944"/>
                  <a:gd name="connsiteY0" fmla="*/ 0 h 1264"/>
                  <a:gd name="connsiteX1" fmla="*/ 0 w 5944"/>
                  <a:gd name="connsiteY1" fmla="*/ 714 h 1264"/>
                  <a:gd name="connsiteX2" fmla="*/ 194 w 5944"/>
                  <a:gd name="connsiteY2" fmla="*/ 1264 h 1264"/>
                  <a:gd name="connsiteX3" fmla="*/ 5944 w 5944"/>
                  <a:gd name="connsiteY3" fmla="*/ 1264 h 1264"/>
                  <a:gd name="connsiteX4" fmla="*/ 5944 w 5944"/>
                  <a:gd name="connsiteY4" fmla="*/ 1101 h 1264"/>
                  <a:gd name="connsiteX5" fmla="*/ 3347 w 5944"/>
                  <a:gd name="connsiteY5" fmla="*/ 0 h 1264"/>
                  <a:gd name="connsiteX0" fmla="*/ 3323 w 5944"/>
                  <a:gd name="connsiteY0" fmla="*/ 0 h 1257"/>
                  <a:gd name="connsiteX1" fmla="*/ 0 w 5944"/>
                  <a:gd name="connsiteY1" fmla="*/ 707 h 1257"/>
                  <a:gd name="connsiteX2" fmla="*/ 194 w 5944"/>
                  <a:gd name="connsiteY2" fmla="*/ 1257 h 1257"/>
                  <a:gd name="connsiteX3" fmla="*/ 5944 w 5944"/>
                  <a:gd name="connsiteY3" fmla="*/ 1257 h 1257"/>
                  <a:gd name="connsiteX4" fmla="*/ 5944 w 5944"/>
                  <a:gd name="connsiteY4" fmla="*/ 1094 h 1257"/>
                  <a:gd name="connsiteX5" fmla="*/ 3323 w 5944"/>
                  <a:gd name="connsiteY5" fmla="*/ 0 h 1257"/>
                  <a:gd name="connsiteX0" fmla="*/ 3279 w 5900"/>
                  <a:gd name="connsiteY0" fmla="*/ 0 h 1257"/>
                  <a:gd name="connsiteX1" fmla="*/ 0 w 5900"/>
                  <a:gd name="connsiteY1" fmla="*/ 687 h 1257"/>
                  <a:gd name="connsiteX2" fmla="*/ 150 w 5900"/>
                  <a:gd name="connsiteY2" fmla="*/ 1257 h 1257"/>
                  <a:gd name="connsiteX3" fmla="*/ 5900 w 5900"/>
                  <a:gd name="connsiteY3" fmla="*/ 1257 h 1257"/>
                  <a:gd name="connsiteX4" fmla="*/ 5900 w 5900"/>
                  <a:gd name="connsiteY4" fmla="*/ 1094 h 1257"/>
                  <a:gd name="connsiteX5" fmla="*/ 3279 w 5900"/>
                  <a:gd name="connsiteY5" fmla="*/ 0 h 1257"/>
                  <a:gd name="connsiteX0" fmla="*/ 3314 w 5935"/>
                  <a:gd name="connsiteY0" fmla="*/ 0 h 1257"/>
                  <a:gd name="connsiteX1" fmla="*/ 0 w 5935"/>
                  <a:gd name="connsiteY1" fmla="*/ 695 h 1257"/>
                  <a:gd name="connsiteX2" fmla="*/ 185 w 5935"/>
                  <a:gd name="connsiteY2" fmla="*/ 1257 h 1257"/>
                  <a:gd name="connsiteX3" fmla="*/ 5935 w 5935"/>
                  <a:gd name="connsiteY3" fmla="*/ 1257 h 1257"/>
                  <a:gd name="connsiteX4" fmla="*/ 5935 w 5935"/>
                  <a:gd name="connsiteY4" fmla="*/ 1094 h 1257"/>
                  <a:gd name="connsiteX5" fmla="*/ 3314 w 5935"/>
                  <a:gd name="connsiteY5" fmla="*/ 0 h 125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35" h="1257">
                    <a:moveTo>
                      <a:pt x="3314" y="0"/>
                    </a:moveTo>
                    <a:lnTo>
                      <a:pt x="0" y="695"/>
                    </a:lnTo>
                    <a:cubicBezTo>
                      <a:pt x="51" y="884"/>
                      <a:pt x="134" y="1068"/>
                      <a:pt x="185" y="1257"/>
                    </a:cubicBezTo>
                    <a:lnTo>
                      <a:pt x="5935" y="1257"/>
                    </a:lnTo>
                    <a:lnTo>
                      <a:pt x="5935" y="1094"/>
                    </a:lnTo>
                    <a:lnTo>
                      <a:pt x="3314" y="0"/>
                    </a:lnTo>
                  </a:path>
                </a:pathLst>
              </a:custGeom>
              <a:solidFill>
                <a:srgbClr val="b6b8ba">
                  <a:alpha val="6000"/>
                </a:srgb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03" name=""/>
              <p:cNvSpPr/>
              <p:nvPr/>
            </p:nvSpPr>
            <p:spPr>
              <a:xfrm>
                <a:off x="-1" y="0"/>
                <a:ext cx="1281830" cy="3138040"/>
              </a:xfrm>
              <a:custGeom>
                <a:avLst/>
                <a:gdLst/>
                <a:cxnLst>
                  <a:cxn ang="0">
                    <a:pos x="372" y="0"/>
                  </a:cxn>
                  <a:cxn ang="0">
                    <a:pos x="1" y="0"/>
                  </a:cxn>
                  <a:cxn ang="0">
                    <a:pos x="0" y="2121"/>
                  </a:cxn>
                  <a:cxn ang="0">
                    <a:pos x="1078" y="2609"/>
                  </a:cxn>
                  <a:cxn ang="0">
                    <a:pos x="372" y="0"/>
                  </a:cxn>
                </a:cxnLst>
                <a:rect l="0" t="0" r="r" b="b"/>
                <a:pathLst>
                  <a:path w="1078" h="2609">
                    <a:moveTo>
                      <a:pt x="372" y="0"/>
                    </a:moveTo>
                    <a:lnTo>
                      <a:pt x="1" y="0"/>
                    </a:lnTo>
                    <a:lnTo>
                      <a:pt x="0" y="2121"/>
                    </a:lnTo>
                    <a:lnTo>
                      <a:pt x="1078" y="2609"/>
                    </a:lnTo>
                    <a:lnTo>
                      <a:pt x="372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  <a:alpha val="27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97" name=""/>
              <p:cNvSpPr/>
              <p:nvPr/>
            </p:nvSpPr>
            <p:spPr>
              <a:xfrm>
                <a:off x="1" y="2551106"/>
                <a:ext cx="1285398" cy="4121532"/>
              </a:xfrm>
              <a:custGeom>
                <a:avLst/>
                <a:gdLst>
                  <a:gd name="connsiteX0" fmla="*/ 0 w 1081"/>
                  <a:gd name="connsiteY0" fmla="*/ 0 h 3427"/>
                  <a:gd name="connsiteX1" fmla="*/ 0 w 1081"/>
                  <a:gd name="connsiteY1" fmla="*/ 3427 h 3427"/>
                  <a:gd name="connsiteX2" fmla="*/ 1081 w 1081"/>
                  <a:gd name="connsiteY2" fmla="*/ 490 h 3427"/>
                  <a:gd name="connsiteX3" fmla="*/ 0 w 1081"/>
                  <a:gd name="connsiteY3" fmla="*/ 0 h 342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1" h="3427">
                    <a:moveTo>
                      <a:pt x="0" y="0"/>
                    </a:moveTo>
                    <a:lnTo>
                      <a:pt x="0" y="3427"/>
                    </a:lnTo>
                    <a:lnTo>
                      <a:pt x="1081" y="49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  <a:alpha val="8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</p:grpSp>
      </p:grp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323849" y="123802"/>
            <a:ext cx="8477249" cy="939784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body" idx="1"/>
          </p:nvPr>
        </p:nvSpPr>
        <p:spPr>
          <a:xfrm>
            <a:off x="323849" y="1308100"/>
            <a:ext cx="8477249" cy="4960939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  <a:p>
            <a:pPr lvl="8">
              <a:defRPr lang="ko-KR" altLang="en-US"/>
            </a:pP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2"/>
          </p:nvPr>
        </p:nvSpPr>
        <p:spPr>
          <a:xfrm>
            <a:off x="32384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14-03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3"/>
          </p:nvPr>
        </p:nvSpPr>
        <p:spPr>
          <a:xfrm>
            <a:off x="3124199" y="6356350"/>
            <a:ext cx="2895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4"/>
          </p:nvPr>
        </p:nvSpPr>
        <p:spPr>
          <a:xfrm>
            <a:off x="666749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ransition xmlns:mc="http://schemas.openxmlformats.org/markup-compatibility/2006" xmlns:hp="http://schemas.haansoft.com/office/presentation/8.0" mc:Ignorable="hp" hp:hslDur="500"/>
  <p:hf sldNum="0" hdr="0" ftr="0" dt="0"/>
  <p:txStyles>
    <p:titleStyle>
      <a:lvl1pPr algn="l" defTabSz="914400" rtl="0" eaLnBrk="1" latinLnBrk="1" hangingPunct="1">
        <a:spcBef>
          <a:spcPct val="0"/>
        </a:spcBef>
        <a:buNone/>
        <a:defRPr sz="3800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266700" indent="-306700" algn="l" defTabSz="914400" rtl="0" eaLnBrk="1" latinLnBrk="1" hangingPunct="1">
        <a:spcBef>
          <a:spcPct val="20000"/>
        </a:spcBef>
        <a:buClr>
          <a:schemeClr val="bg2">
            <a:lumMod val="25000"/>
          </a:schemeClr>
        </a:buClr>
        <a:buSzPct val="80000"/>
        <a:buFont typeface="Wingdings 3"/>
        <a:buChar char=""/>
        <a:defRPr sz="24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447675" indent="-25717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Wingdings"/>
        <a:buChar char="§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2pPr>
      <a:lvl3pPr marL="628650" indent="-18097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Arial"/>
        <a:buChar char="•"/>
        <a:defRPr sz="1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3pPr>
      <a:lvl4pPr marL="809625" indent="-18097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Arial"/>
        <a:buChar char="–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4pPr>
      <a:lvl5pPr marL="990600" indent="-171450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Arial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5pPr>
      <a:lvl6pPr marL="1160463" indent="-173038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6pPr>
      <a:lvl7pPr marL="1349375" indent="-188913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tabLst>
          <a:tab pos="1349375" algn="l"/>
        </a:tabLst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7pPr>
      <a:lvl8pPr marL="1524000" indent="-17462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8pPr>
      <a:lvl9pPr marL="1698625" indent="-17462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4.xml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.gif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5.xml"  /><Relationship Id="rId2" Type="http://schemas.openxmlformats.org/officeDocument/2006/relationships/image" Target="../media/image2.emf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4" name=""/>
          <p:cNvSpPr txBox="1"/>
          <p:nvPr/>
        </p:nvSpPr>
        <p:spPr>
          <a:xfrm>
            <a:off x="443372" y="620686"/>
            <a:ext cx="8136904" cy="337790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p>
            <a:pPr algn="ctr">
              <a:defRPr/>
            </a:pPr>
            <a:r>
              <a:rPr lang="en-US" altLang="ru-RU" sz="5400" b="1">
                <a:solidFill>
                  <a:srgbClr val="00b050"/>
                </a:solidFill>
                <a:latin typeface="Times New Roman"/>
                <a:cs typeface="Times New Roman"/>
              </a:rPr>
              <a:t>“</a:t>
            </a:r>
            <a:r>
              <a:rPr lang="en-US" sz="5400" b="1">
                <a:solidFill>
                  <a:srgbClr val="00b050"/>
                </a:solidFill>
                <a:latin typeface="Times New Roman"/>
                <a:cs typeface="Times New Roman"/>
              </a:rPr>
              <a:t>Present Continuous Tense</a:t>
            </a:r>
            <a:r>
              <a:rPr lang="en-US" altLang="ru-RU" sz="5400" b="1">
                <a:solidFill>
                  <a:srgbClr val="00b050"/>
                </a:solidFill>
                <a:latin typeface="Times New Roman"/>
                <a:cs typeface="Times New Roman"/>
              </a:rPr>
              <a:t>”</a:t>
            </a:r>
            <a:endParaRPr lang="en-US" altLang="ru-RU" sz="5400" b="1">
              <a:solidFill>
                <a:srgbClr val="00b05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altLang="ru-RU" sz="5400" b="1">
                <a:solidFill>
                  <a:srgbClr val="00b050"/>
                </a:solidFill>
                <a:latin typeface="Times New Roman"/>
                <a:cs typeface="Times New Roman"/>
              </a:rPr>
              <a:t>(</a:t>
            </a:r>
            <a:r>
              <a:rPr lang="ru-RU" altLang="en-US" sz="5400" b="1">
                <a:solidFill>
                  <a:srgbClr val="00b050"/>
                </a:solidFill>
                <a:latin typeface="Times New Roman"/>
                <a:cs typeface="Times New Roman"/>
              </a:rPr>
              <a:t>настоящее длительное время</a:t>
            </a:r>
            <a:r>
              <a:rPr lang="en-US" altLang="ru-RU" sz="5400" b="1">
                <a:solidFill>
                  <a:srgbClr val="00b050"/>
                </a:solidFill>
                <a:latin typeface="Times New Roman"/>
                <a:cs typeface="Times New Roman"/>
              </a:rPr>
              <a:t>)</a:t>
            </a:r>
            <a:endParaRPr lang="en-US" altLang="ru-RU" sz="5400" b="1">
              <a:solidFill>
                <a:srgbClr val="00b050"/>
              </a:solidFill>
              <a:latin typeface="Times New Roman"/>
              <a:cs typeface="Times New Roman"/>
            </a:endParaRPr>
          </a:p>
        </p:txBody>
      </p:sp>
      <p:sp>
        <p:nvSpPr>
          <p:cNvPr id="5" name=""/>
          <p:cNvSpPr/>
          <p:nvPr/>
        </p:nvSpPr>
        <p:spPr>
          <a:xfrm>
            <a:off x="5447928" y="4509120"/>
            <a:ext cx="3744416" cy="1872208"/>
          </a:xfrm>
          <a:prstGeom prst="rect">
            <a:avLst/>
          </a:prstGeom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>
              <a:defRPr/>
            </a:pPr>
            <a:r>
              <a:rPr lang="ru-RU" altLang="en-US" sz="2200"/>
              <a:t>Выполнила</a:t>
            </a:r>
            <a:r>
              <a:rPr lang="en-US" altLang="ru-RU" sz="2200"/>
              <a:t>:</a:t>
            </a:r>
            <a:r>
              <a:rPr lang="ru-RU" altLang="en-US" sz="2200"/>
              <a:t> Пигарева Е</a:t>
            </a:r>
            <a:r>
              <a:rPr lang="en-US" altLang="ru-RU" sz="2200"/>
              <a:t>.</a:t>
            </a:r>
            <a:r>
              <a:rPr lang="ru-RU" altLang="en-US" sz="2200"/>
              <a:t>В</a:t>
            </a:r>
            <a:r>
              <a:rPr lang="en-US" altLang="ru-RU" sz="2200"/>
              <a:t>.</a:t>
            </a:r>
            <a:endParaRPr lang="en-US" altLang="ru-RU" sz="2200"/>
          </a:p>
          <a:p>
            <a:pPr>
              <a:defRPr/>
            </a:pPr>
            <a:r>
              <a:rPr lang="ru-RU" altLang="en-US" sz="2200"/>
              <a:t>учитель английского языка</a:t>
            </a:r>
            <a:endParaRPr lang="ru-RU" altLang="en-US" sz="2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0" y="260648"/>
            <a:ext cx="9048328" cy="6048672"/>
          </a:xfrm>
        </p:spPr>
        <p:txBody>
          <a:bodyPr>
            <a:noAutofit/>
          </a:bodyPr>
          <a:lstStyle/>
          <a:p>
            <a:pPr lvl="0">
              <a:defRPr/>
            </a:pPr>
            <a:r>
              <a:rPr lang="en-US" sz="5400" b="1">
                <a:solidFill>
                  <a:srgbClr val="00b050"/>
                </a:solidFill>
                <a:latin typeface="Times New Roman"/>
                <a:cs typeface="Times New Roman"/>
              </a:rPr>
              <a:t>Present Continuous Tense </a:t>
            </a:r>
            <a:r>
              <a:rPr lang="en-US" sz="4800" b="1">
                <a:latin typeface="Times New Roman"/>
                <a:cs typeface="Times New Roman"/>
              </a:rPr>
              <a:t>- </a:t>
            </a:r>
            <a:endParaRPr lang="ru-RU" sz="4800" b="1">
              <a:latin typeface="Times New Roman"/>
              <a:cs typeface="Times New Roman"/>
            </a:endParaRPr>
          </a:p>
          <a:p>
            <a:pPr lvl="0">
              <a:defRPr/>
            </a:pPr>
            <a:r>
              <a:rPr lang="ru-RU" sz="4800" b="1">
                <a:latin typeface="Times New Roman"/>
                <a:cs typeface="Times New Roman"/>
              </a:rPr>
              <a:t>это такая форма </a:t>
            </a:r>
            <a:r>
              <a:rPr lang="ru-RU" altLang="en-US" sz="4800" b="1">
                <a:latin typeface="Times New Roman"/>
                <a:cs typeface="Times New Roman"/>
              </a:rPr>
              <a:t>н</a:t>
            </a:r>
            <a:r>
              <a:rPr lang="ru-RU" sz="4800" b="1">
                <a:latin typeface="Times New Roman"/>
                <a:cs typeface="Times New Roman"/>
              </a:rPr>
              <a:t>астоящего времени, которая показывает, что действие совершается в момент речи,</a:t>
            </a:r>
            <a:br>
              <a:rPr lang="ru-RU" sz="4800" b="1">
                <a:latin typeface="Times New Roman"/>
                <a:cs typeface="Times New Roman"/>
              </a:rPr>
            </a:br>
            <a:r>
              <a:rPr lang="ru-RU" sz="4800" b="1">
                <a:latin typeface="Times New Roman"/>
                <a:cs typeface="Times New Roman"/>
              </a:rPr>
              <a:t> то есть прямо </a:t>
            </a:r>
            <a:r>
              <a:rPr lang="ru-RU" sz="4800" b="1" u="sng">
                <a:latin typeface="Times New Roman"/>
                <a:cs typeface="Times New Roman"/>
              </a:rPr>
              <a:t>сейчас</a:t>
            </a:r>
            <a:r>
              <a:rPr lang="ru-RU" sz="4800" b="1">
                <a:latin typeface="Times New Roman"/>
                <a:cs typeface="Times New Roman"/>
              </a:rPr>
              <a:t>.</a:t>
            </a:r>
            <a:br>
              <a:rPr lang="ru-RU" sz="4800" b="1">
                <a:latin typeface="Times New Roman"/>
                <a:cs typeface="Times New Roman"/>
              </a:rPr>
            </a:br>
            <a:endParaRPr lang="ru-RU" sz="4800" b="1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0"/>
            <a:ext cx="8856984" cy="2088232"/>
          </a:xfrm>
        </p:spPr>
        <p:txBody>
          <a:bodyPr>
            <a:normAutofit fontScale="92500" lnSpcReduction="10000"/>
          </a:bodyPr>
          <a:lstStyle/>
          <a:p>
            <a:pPr lvl="0">
              <a:defRPr/>
            </a:pPr>
            <a:r>
              <a:rPr lang="ru-RU" b="1"/>
              <a:t>Время </a:t>
            </a:r>
            <a:r>
              <a:rPr lang="en-US" b="1"/>
              <a:t>Present Continuous – </a:t>
            </a:r>
            <a:r>
              <a:rPr lang="ru-RU" b="1"/>
              <a:t>это дракон.</a:t>
            </a:r>
            <a:endParaRPr lang="ru-RU" b="1"/>
          </a:p>
          <a:p>
            <a:pPr lvl="0">
              <a:defRPr/>
            </a:pPr>
            <a:r>
              <a:rPr lang="ru-RU" b="1"/>
              <a:t>А у дракона 3 головы – это </a:t>
            </a:r>
            <a:r>
              <a:rPr lang="en-US" b="1">
                <a:solidFill>
                  <a:srgbClr val="ff0000"/>
                </a:solidFill>
              </a:rPr>
              <a:t>am, is, are</a:t>
            </a:r>
            <a:r>
              <a:rPr lang="ru-RU" b="1">
                <a:solidFill>
                  <a:srgbClr val="ff0000"/>
                </a:solidFill>
              </a:rPr>
              <a:t> </a:t>
            </a:r>
            <a:endParaRPr lang="ru-RU" b="1">
              <a:solidFill>
                <a:srgbClr val="ff0000"/>
              </a:solidFill>
            </a:endParaRPr>
          </a:p>
          <a:p>
            <a:pPr lvl="0">
              <a:defRPr/>
            </a:pPr>
            <a:r>
              <a:rPr lang="ru-RU" b="1"/>
              <a:t>Его тело – это глагол </a:t>
            </a:r>
            <a:r>
              <a:rPr lang="en-US" b="1">
                <a:solidFill>
                  <a:schemeClr val="tx2">
                    <a:lumMod val="60000"/>
                    <a:lumOff val="40000"/>
                  </a:schemeClr>
                </a:solidFill>
              </a:rPr>
              <a:t>play</a:t>
            </a:r>
            <a:r>
              <a:rPr lang="en-US" b="1"/>
              <a:t> </a:t>
            </a:r>
            <a:r>
              <a:rPr lang="ru-RU" b="1"/>
              <a:t>        , </a:t>
            </a:r>
            <a:endParaRPr lang="ru-RU" b="1"/>
          </a:p>
          <a:p>
            <a:pPr lvl="0">
              <a:defRPr/>
            </a:pPr>
            <a:r>
              <a:rPr lang="ru-RU" b="1"/>
              <a:t>а хвост – </a:t>
            </a:r>
            <a:r>
              <a:rPr lang="en-US" sz="3500" b="1">
                <a:solidFill>
                  <a:srgbClr val="00b050"/>
                </a:solidFill>
              </a:rPr>
              <a:t>ing</a:t>
            </a:r>
            <a:r>
              <a:rPr lang="en-US" b="1"/>
              <a:t>.</a:t>
            </a:r>
            <a:endParaRPr lang="en-US" b="1"/>
          </a:p>
          <a:p>
            <a:pPr lvl="0">
              <a:defRPr/>
            </a:pPr>
            <a:endParaRPr lang="ru-RU" b="1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539552" y="2141301"/>
            <a:ext cx="7704856" cy="471214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6" name="Равнобедренный треугольник 5"/>
          <p:cNvSpPr/>
          <p:nvPr/>
        </p:nvSpPr>
        <p:spPr>
          <a:xfrm>
            <a:off x="6912260" y="332059"/>
            <a:ext cx="648072" cy="504056"/>
          </a:xfrm>
          <a:prstGeom prst="triangle">
            <a:avLst>
              <a:gd name="adj" fmla="val 5000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7056276" y="630702"/>
            <a:ext cx="360040" cy="0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Равнобедренный треугольник 13"/>
          <p:cNvSpPr/>
          <p:nvPr/>
        </p:nvSpPr>
        <p:spPr>
          <a:xfrm>
            <a:off x="4782019" y="958102"/>
            <a:ext cx="648072" cy="504056"/>
          </a:xfrm>
          <a:prstGeom prst="triangle">
            <a:avLst>
              <a:gd name="adj" fmla="val 5000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54727" y="2780928"/>
            <a:ext cx="1008112" cy="72008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6000" b="1">
                <a:solidFill>
                  <a:srgbClr val="ff0000"/>
                </a:solidFill>
              </a:rPr>
              <a:t>is</a:t>
            </a:r>
            <a:endParaRPr lang="ru-RU" sz="6000" b="1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936775" y="5013176"/>
            <a:ext cx="1247114" cy="9773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4400" b="1">
                <a:solidFill>
                  <a:srgbClr val="00b050"/>
                </a:solidFill>
              </a:rPr>
              <a:t>ing</a:t>
            </a:r>
            <a:endParaRPr lang="ru-RU" sz="4400" b="1">
              <a:solidFill>
                <a:srgbClr val="00b05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617894" y="5013176"/>
            <a:ext cx="2154070" cy="72008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5400" b="1">
                <a:solidFill>
                  <a:schemeClr val="tx2">
                    <a:lumMod val="60000"/>
                    <a:lumOff val="40000"/>
                  </a:schemeClr>
                </a:solidFill>
              </a:rPr>
              <a:t>play</a:t>
            </a:r>
            <a:endParaRPr lang="ru-RU" b="1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123728" y="4179853"/>
            <a:ext cx="1848036" cy="5092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4800" b="1">
                <a:solidFill>
                  <a:srgbClr val="ff0000"/>
                </a:solidFill>
              </a:rPr>
              <a:t>are</a:t>
            </a:r>
            <a:endParaRPr lang="ru-RU" sz="4800" b="1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267828" y="2303481"/>
            <a:ext cx="1352008" cy="7294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4800" b="1">
                <a:solidFill>
                  <a:srgbClr val="ff0000"/>
                </a:solidFill>
              </a:rPr>
              <a:t>am</a:t>
            </a:r>
            <a:endParaRPr lang="ru-RU" sz="4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9" grpId="1" animBg="1"/>
      <p:bldP spid="15" grpId="2" animBg="1"/>
      <p:bldP spid="18" grpId="3" animBg="1"/>
      <p:bldP spid="14" grpId="4" animBg="1"/>
      <p:bldP spid="17" grpId="5" animBg="1"/>
      <p:bldP spid="16" grpId="6" animBg="1"/>
    </p:bldLst>
  </p:timing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</p:nvPr>
        </p:nvGraphicFramePr>
        <p:xfrm>
          <a:off x="596900" y="1746719"/>
          <a:ext cx="8079556" cy="5113324"/>
        </p:xfrm>
        <a:graphic>
          <a:graphicData uri="http://schemas.openxmlformats.org/drawingml/2006/table">
            <a:tbl>
              <a:tblPr firstRow="1" firstCol="1" bandRow="1"/>
              <a:tblGrid>
                <a:gridCol w="2276469"/>
                <a:gridCol w="2513943"/>
                <a:gridCol w="3289144"/>
              </a:tblGrid>
              <a:tr h="922324">
                <a:tc>
                  <a:txBody>
                    <a:bodyPr vert="horz" lIns="68580" tIns="0" rIns="68580" bIns="0" anchor="t" anchorCtr="0"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en-US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endParaRPr lang="ru-RU" sz="40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  <a:noFill/>
                  </a:tcPr>
                </a:tc>
                <a:tc>
                  <a:txBody>
                    <a:bodyPr vert="horz" lIns="68580" tIns="0" rIns="68580" bIns="0" anchor="t" anchorCtr="0"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en-US" sz="4000" b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ru-RU" sz="4000" b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 </a:t>
                      </a:r>
                      <a:r>
                        <a:rPr lang="ru-RU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=</a:t>
                      </a:r>
                      <a:r>
                        <a:rPr lang="en-US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4000" b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’m</a:t>
                      </a:r>
                      <a:endParaRPr lang="ru-RU" sz="4000" b="1">
                        <a:solidFill>
                          <a:srgbClr val="0070c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  <a:noFill/>
                  </a:tcPr>
                </a:tc>
                <a:tc>
                  <a:txBody>
                    <a:bodyPr vert="horz" lIns="68580" tIns="0" rIns="68580" bIns="0" anchor="t" anchorCtr="0"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en-US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play</a:t>
                      </a:r>
                      <a:r>
                        <a:rPr lang="en-US" sz="4000" b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ing</a:t>
                      </a:r>
                      <a:endParaRPr lang="ru-RU" sz="4000" b="1">
                        <a:solidFill>
                          <a:srgbClr val="0070c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  <a:noFill/>
                  </a:tcPr>
                </a:tc>
              </a:tr>
              <a:tr h="2018833">
                <a:tc>
                  <a:txBody>
                    <a:bodyPr vert="horz" lIns="68580" tIns="0" rIns="68580" bIns="0" anchor="t" anchorCtr="0"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en-US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He</a:t>
                      </a:r>
                      <a:endParaRPr lang="en-US" sz="40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en-US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She</a:t>
                      </a:r>
                      <a:endParaRPr lang="en-US" sz="40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en-US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It</a:t>
                      </a:r>
                      <a:endParaRPr lang="ru-RU" sz="40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  <a:noFill/>
                  </a:tcPr>
                </a:tc>
                <a:tc>
                  <a:txBody>
                    <a:bodyPr vert="horz" lIns="68580" tIns="0" rIns="68580" bIns="0" anchor="t" anchorCtr="0"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en-US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40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en-US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4000" b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is</a:t>
                      </a:r>
                      <a:r>
                        <a:rPr lang="en-US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=</a:t>
                      </a:r>
                      <a:r>
                        <a:rPr lang="en-US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4000" b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’s</a:t>
                      </a:r>
                      <a:endParaRPr lang="ru-RU" sz="4000" b="1">
                        <a:solidFill>
                          <a:srgbClr val="0070c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  <a:noFill/>
                  </a:tcPr>
                </a:tc>
                <a:tc>
                  <a:txBody>
                    <a:bodyPr vert="horz" lIns="68580" tIns="0" rIns="68580" bIns="0" anchor="t" anchorCtr="0"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en-US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danc</a:t>
                      </a:r>
                      <a:r>
                        <a:rPr lang="en-US" sz="4000" b="1" u="sng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</a:t>
                      </a:r>
                      <a:r>
                        <a:rPr lang="en-US" sz="4000" b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ing</a:t>
                      </a:r>
                      <a:endParaRPr lang="ru-RU" sz="4000" b="1">
                        <a:solidFill>
                          <a:srgbClr val="0070c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  <a:noFill/>
                  </a:tcPr>
                </a:tc>
              </a:tr>
              <a:tr h="2018833">
                <a:tc>
                  <a:txBody>
                    <a:bodyPr vert="horz" lIns="68580" tIns="0" rIns="68580" bIns="0" anchor="t" anchorCtr="0"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en-US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You</a:t>
                      </a:r>
                      <a:endParaRPr lang="en-US" sz="40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en-US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We</a:t>
                      </a:r>
                      <a:endParaRPr lang="en-US" sz="40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en-US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They</a:t>
                      </a:r>
                      <a:endParaRPr lang="ru-RU" sz="40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  <a:noFill/>
                  </a:tcPr>
                </a:tc>
                <a:tc>
                  <a:txBody>
                    <a:bodyPr vert="horz" lIns="68580" tIns="0" rIns="68580" bIns="0" anchor="t" anchorCtr="0"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en-US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40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en-US" sz="4000" b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ru-RU" sz="4000" b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re</a:t>
                      </a:r>
                      <a:r>
                        <a:rPr lang="en-US" sz="4000" b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=</a:t>
                      </a:r>
                      <a:r>
                        <a:rPr lang="en-US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4000" b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’re</a:t>
                      </a:r>
                      <a:endParaRPr lang="ru-RU" sz="4000" b="1">
                        <a:solidFill>
                          <a:srgbClr val="0070c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  <a:noFill/>
                  </a:tcPr>
                </a:tc>
                <a:tc>
                  <a:txBody>
                    <a:bodyPr vert="horz" lIns="68580" tIns="0" rIns="68580" bIns="0" anchor="t" anchorCtr="0"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en-US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run</a:t>
                      </a:r>
                      <a:r>
                        <a:rPr lang="en-US" sz="4000" b="1" u="sng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</a:t>
                      </a:r>
                      <a:r>
                        <a:rPr lang="en-US" sz="4000" b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ing</a:t>
                      </a:r>
                      <a:endParaRPr lang="ru-RU" sz="4000" b="1">
                        <a:solidFill>
                          <a:srgbClr val="0070c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 flipH="1">
            <a:off x="6516216" y="2780928"/>
            <a:ext cx="209550" cy="52387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827584" y="55194"/>
            <a:ext cx="15588323" cy="178963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2635" y="260648"/>
            <a:ext cx="8186654" cy="25377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6600" b="1"/>
              <a:t>Put in</a:t>
            </a:r>
            <a:r>
              <a:rPr lang="ru-RU" sz="6600" b="1"/>
              <a:t> </a:t>
            </a:r>
            <a:r>
              <a:rPr lang="en-US" sz="8000" b="1" u="sng">
                <a:solidFill>
                  <a:srgbClr val="c00000"/>
                </a:solidFill>
              </a:rPr>
              <a:t>am,</a:t>
            </a:r>
            <a:r>
              <a:rPr lang="en-US" sz="8000" b="1">
                <a:solidFill>
                  <a:srgbClr val="c00000"/>
                </a:solidFill>
              </a:rPr>
              <a:t> </a:t>
            </a:r>
            <a:r>
              <a:rPr lang="en-US" sz="8000" b="1" u="sng">
                <a:solidFill>
                  <a:srgbClr val="c00000"/>
                </a:solidFill>
              </a:rPr>
              <a:t>is </a:t>
            </a:r>
            <a:r>
              <a:rPr lang="en-US" sz="6600" b="1"/>
              <a:t>or </a:t>
            </a:r>
            <a:r>
              <a:rPr lang="ru-RU" sz="6600" b="1"/>
              <a:t> </a:t>
            </a:r>
            <a:r>
              <a:rPr lang="en-US" sz="8000" b="1" u="sng">
                <a:solidFill>
                  <a:srgbClr val="c00000"/>
                </a:solidFill>
              </a:rPr>
              <a:t>are</a:t>
            </a:r>
            <a:endParaRPr lang="ru-RU" sz="8000" b="1" u="sng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2635" y="5175537"/>
            <a:ext cx="8208912" cy="129955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defRPr/>
            </a:pPr>
            <a:r>
              <a:rPr lang="en-US" sz="3600" b="1">
                <a:latin typeface="Arial"/>
                <a:cs typeface="Arial"/>
              </a:rPr>
              <a:t>4</a:t>
            </a:r>
            <a:r>
              <a:rPr lang="en-US" sz="4000" b="1">
                <a:latin typeface="Arial"/>
                <a:cs typeface="Arial"/>
              </a:rPr>
              <a:t>. The children   …   playing a game</a:t>
            </a:r>
            <a:r>
              <a:rPr lang="en-US" sz="4000">
                <a:latin typeface="Arial"/>
                <a:cs typeface="Arial"/>
              </a:rPr>
              <a:t>.</a:t>
            </a:r>
            <a:endParaRPr lang="ru-RU" sz="400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0378" y="3725095"/>
            <a:ext cx="8208912" cy="1292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defRPr/>
            </a:pPr>
            <a:r>
              <a:rPr lang="en-US" sz="4000" b="1">
                <a:latin typeface="Arial"/>
                <a:cs typeface="Arial"/>
              </a:rPr>
              <a:t>3. The child   …   making a sandcastle.</a:t>
            </a:r>
            <a:endParaRPr lang="ru-RU" sz="4000" b="1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221" y="2727791"/>
            <a:ext cx="8262326" cy="6993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defRPr/>
            </a:pPr>
            <a:r>
              <a:rPr lang="en-US" sz="4000" b="1">
                <a:latin typeface="Arial"/>
                <a:cs typeface="Arial"/>
              </a:rPr>
              <a:t>2. Lulu   …   flying a kite.</a:t>
            </a:r>
            <a:endParaRPr lang="ru-RU" sz="4000" b="1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1960" y="5048534"/>
            <a:ext cx="1451992" cy="9026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5400" b="1">
                <a:solidFill>
                  <a:srgbClr val="ff0000"/>
                </a:solidFill>
              </a:rPr>
              <a:t>are</a:t>
            </a:r>
            <a:endParaRPr lang="ru-RU" sz="5400" b="1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07432" y="3524678"/>
            <a:ext cx="792088" cy="9025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5400" b="1">
                <a:solidFill>
                  <a:srgbClr val="ff0000"/>
                </a:solidFill>
              </a:rPr>
              <a:t>is</a:t>
            </a:r>
            <a:endParaRPr lang="ru-RU" sz="5400" b="1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83768" y="2569325"/>
            <a:ext cx="1199964" cy="9053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5400" b="1">
                <a:solidFill>
                  <a:srgbClr val="ff0000"/>
                </a:solidFill>
              </a:rPr>
              <a:t>is</a:t>
            </a:r>
            <a:endParaRPr lang="ru-RU" sz="5400" b="1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0378" y="1746265"/>
            <a:ext cx="8208911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defRPr/>
            </a:pPr>
            <a:r>
              <a:rPr lang="en-US" sz="4000" b="1">
                <a:latin typeface="Arial"/>
                <a:cs typeface="Arial"/>
              </a:rPr>
              <a:t>1. I   …   watching TV.</a:t>
            </a:r>
            <a:endParaRPr lang="ru-RU" sz="4000" b="1"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03648" y="1565351"/>
            <a:ext cx="1379984" cy="909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5400" b="1">
                <a:solidFill>
                  <a:srgbClr val="ff0000"/>
                </a:solidFill>
              </a:rPr>
              <a:t>am</a:t>
            </a:r>
            <a:endParaRPr lang="ru-RU" sz="5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1"/>
      <p:bldP spid="7" grpId="2" animBg="1"/>
      <p:bldP spid="11" grpId="3"/>
      <p:bldP spid="6" grpId="4" animBg="1"/>
      <p:bldP spid="10" grpId="5"/>
      <p:bldP spid="5" grpId="6" animBg="1"/>
      <p:bldP spid="9" grpId="7"/>
    </p:bldLst>
  </p:timing>
</p:sld>
</file>

<file path=ppt/slides/slide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4405" y="298647"/>
            <a:ext cx="8424936" cy="253789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6600" b="1"/>
              <a:t>Put in</a:t>
            </a:r>
            <a:r>
              <a:rPr lang="ru-RU" sz="6600" b="1"/>
              <a:t> </a:t>
            </a:r>
            <a:r>
              <a:rPr lang="en-US" sz="8000" b="1" u="sng">
                <a:solidFill>
                  <a:srgbClr val="c00000"/>
                </a:solidFill>
              </a:rPr>
              <a:t>am,</a:t>
            </a:r>
            <a:r>
              <a:rPr lang="en-US" sz="8000" b="1">
                <a:solidFill>
                  <a:srgbClr val="c00000"/>
                </a:solidFill>
              </a:rPr>
              <a:t> </a:t>
            </a:r>
            <a:r>
              <a:rPr lang="en-US" sz="8000" b="1" u="sng">
                <a:solidFill>
                  <a:srgbClr val="c00000"/>
                </a:solidFill>
              </a:rPr>
              <a:t>is </a:t>
            </a:r>
            <a:r>
              <a:rPr lang="en-US" sz="6600" b="1"/>
              <a:t>or </a:t>
            </a:r>
            <a:r>
              <a:rPr lang="ru-RU" sz="6600" b="1"/>
              <a:t> </a:t>
            </a:r>
            <a:r>
              <a:rPr lang="en-US" sz="8000" b="1" u="sng">
                <a:solidFill>
                  <a:srgbClr val="c00000"/>
                </a:solidFill>
              </a:rPr>
              <a:t>are</a:t>
            </a:r>
            <a:endParaRPr lang="ru-RU" sz="8000" b="1" u="sng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1798" y="3266567"/>
            <a:ext cx="8389289" cy="6939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defRPr/>
            </a:pPr>
            <a:r>
              <a:rPr lang="en-US" sz="4000" b="1">
                <a:latin typeface="Arial"/>
                <a:cs typeface="Arial"/>
              </a:rPr>
              <a:t>6. You   …   painting a picture.</a:t>
            </a:r>
            <a:endParaRPr lang="ru-RU" sz="4000" b="1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1797" y="4365104"/>
            <a:ext cx="8389289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defRPr/>
            </a:pPr>
            <a:r>
              <a:rPr lang="en-US" sz="4000" b="1">
                <a:latin typeface="Arial"/>
                <a:cs typeface="Arial"/>
              </a:rPr>
              <a:t>7. Your dad   …   playing soccer.</a:t>
            </a:r>
            <a:endParaRPr lang="ru-RU" sz="4000" b="1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6152" y="5538410"/>
            <a:ext cx="8389289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defRPr/>
            </a:pPr>
            <a:r>
              <a:rPr lang="en-US" sz="4000" b="1">
                <a:latin typeface="Arial"/>
                <a:cs typeface="Arial"/>
              </a:rPr>
              <a:t>8. My mum and I    …   sleeping.</a:t>
            </a:r>
            <a:endParaRPr lang="ru-RU" sz="4000" b="1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15716" y="3059544"/>
            <a:ext cx="1415988" cy="9104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5400" b="1">
                <a:solidFill>
                  <a:srgbClr val="ff0000"/>
                </a:solidFill>
              </a:rPr>
              <a:t>are</a:t>
            </a:r>
            <a:endParaRPr lang="ru-RU" sz="5400" b="1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19872" y="4143580"/>
            <a:ext cx="792088" cy="902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5400" b="1">
                <a:solidFill>
                  <a:srgbClr val="ff0000"/>
                </a:solidFill>
              </a:rPr>
              <a:t>is</a:t>
            </a:r>
            <a:endParaRPr lang="ru-RU" sz="5400" b="1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04267" y="5374531"/>
            <a:ext cx="1296144" cy="9100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5400" b="1">
                <a:solidFill>
                  <a:srgbClr val="ff0000"/>
                </a:solidFill>
              </a:rPr>
              <a:t>are</a:t>
            </a:r>
            <a:endParaRPr lang="ru-RU" sz="5400" b="1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6152" y="1740350"/>
            <a:ext cx="8424936" cy="1296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defRPr/>
            </a:pPr>
            <a:r>
              <a:rPr lang="en-US" sz="4000" b="1">
                <a:latin typeface="Arial"/>
                <a:cs typeface="Arial"/>
              </a:rPr>
              <a:t>5. Lulu and Maya   …   driving a car.</a:t>
            </a:r>
            <a:endParaRPr lang="ru-RU" sz="4000" b="1"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48283" y="1498976"/>
            <a:ext cx="1347717" cy="9089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5400" b="1">
                <a:solidFill>
                  <a:srgbClr val="ff0000"/>
                </a:solidFill>
              </a:rPr>
              <a:t>are</a:t>
            </a:r>
            <a:endParaRPr lang="ru-RU" sz="5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1"/>
      <p:bldP spid="5" grpId="2" animBg="1"/>
      <p:bldP spid="9" grpId="3"/>
      <p:bldP spid="6" grpId="4" animBg="1"/>
      <p:bldP spid="10" grpId="5"/>
      <p:bldP spid="7" grpId="6" animBg="1"/>
      <p:bldP spid="11" grpId="7"/>
    </p:bldLst>
  </p:timing>
</p:sld>
</file>

<file path=ppt/slides/slide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0"/>
          </p:nvPr>
        </p:nvSpPr>
        <p:spPr>
          <a:xfrm>
            <a:off x="468313" y="26035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br>
              <a:rPr lang="ru-RU" altLang="ru-RU" sz="2400" b="1">
                <a:solidFill>
                  <a:schemeClr val="accent1"/>
                </a:solidFill>
                <a:latin typeface="Arial Black"/>
              </a:rPr>
            </a:br>
            <a:br>
              <a:rPr lang="ru-RU" altLang="ru-RU" sz="2400" b="1">
                <a:solidFill>
                  <a:schemeClr val="accent1"/>
                </a:solidFill>
              </a:rPr>
            </a:br>
            <a:r>
              <a:rPr lang="en-US" altLang="ru-RU" sz="2400" b="1">
                <a:latin typeface="Arial Black"/>
              </a:rPr>
              <a:t>Make up </a:t>
            </a:r>
            <a:r>
              <a:rPr lang="ru-RU" altLang="ru-RU" sz="2400" b="1">
                <a:latin typeface="Arial Black"/>
              </a:rPr>
              <a:t> </a:t>
            </a:r>
            <a:r>
              <a:rPr lang="en-US" altLang="ru-RU" sz="2400" b="1">
                <a:latin typeface="Arial Black"/>
              </a:rPr>
              <a:t>statement, negative and question.</a:t>
            </a:r>
            <a:br>
              <a:rPr lang="en-US" altLang="ru-RU" sz="2400" b="1">
                <a:latin typeface="Arial Black"/>
              </a:rPr>
            </a:br>
            <a:r>
              <a:rPr lang="ru-RU" altLang="ru-RU" sz="2400" b="1">
                <a:solidFill>
                  <a:schemeClr val="folHlink"/>
                </a:solidFill>
                <a:latin typeface="Arial Black"/>
              </a:rPr>
              <a:t>Составь утвердительное, вопросительное и отрицательное предложение.</a:t>
            </a:r>
            <a:endParaRPr lang="ru-RU" altLang="ru-RU" sz="2400" b="1">
              <a:solidFill>
                <a:schemeClr val="folHlink"/>
              </a:solidFill>
              <a:latin typeface="Arial Black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323849" y="2312876"/>
            <a:ext cx="8472450" cy="4545124"/>
          </a:xfrm>
        </p:spPr>
        <p:txBody>
          <a:bodyPr/>
          <a:lstStyle/>
          <a:p>
            <a:pPr eaLnBrk="1" hangingPunct="1">
              <a:buFont typeface="Wingdings"/>
              <a:buNone/>
              <a:defRPr/>
            </a:pPr>
            <a:r>
              <a:rPr lang="en-US" altLang="ru-RU" sz="3600">
                <a:latin typeface="Arial Black"/>
              </a:rPr>
              <a:t>I ______ </a:t>
            </a:r>
            <a:r>
              <a:rPr lang="en-US" altLang="ru-RU" sz="3600">
                <a:solidFill>
                  <a:schemeClr val="folHlink"/>
                </a:solidFill>
                <a:latin typeface="Arial Black"/>
              </a:rPr>
              <a:t>(fly)</a:t>
            </a:r>
            <a:r>
              <a:rPr lang="en-US" altLang="ru-RU" sz="3600">
                <a:latin typeface="Arial Black"/>
              </a:rPr>
              <a:t> a kite now.</a:t>
            </a:r>
            <a:endParaRPr lang="en-US" altLang="ru-RU" sz="3600">
              <a:latin typeface="Arial Black"/>
            </a:endParaRPr>
          </a:p>
          <a:p>
            <a:pPr eaLnBrk="1" hangingPunct="1">
              <a:buFont typeface="Wingdings"/>
              <a:buNone/>
              <a:defRPr/>
            </a:pPr>
            <a:endParaRPr lang="en-US" altLang="ru-RU" sz="3600">
              <a:latin typeface="Arial Black"/>
            </a:endParaRPr>
          </a:p>
          <a:p>
            <a:pPr eaLnBrk="1" hangingPunct="1">
              <a:buFont typeface="Wingdings"/>
              <a:buNone/>
              <a:defRPr/>
            </a:pPr>
            <a:r>
              <a:rPr lang="en-US" altLang="ru-RU" sz="3600">
                <a:latin typeface="Arial Black"/>
              </a:rPr>
              <a:t>We _____</a:t>
            </a:r>
            <a:r>
              <a:rPr lang="en-US" altLang="ru-RU" sz="3600">
                <a:solidFill>
                  <a:schemeClr val="folHlink"/>
                </a:solidFill>
                <a:latin typeface="Arial Black"/>
              </a:rPr>
              <a:t>(sit)</a:t>
            </a:r>
            <a:r>
              <a:rPr lang="en-US" altLang="ru-RU" sz="3600">
                <a:latin typeface="Arial Black"/>
              </a:rPr>
              <a:t> at the desk now.</a:t>
            </a:r>
            <a:endParaRPr lang="en-US" altLang="ru-RU" sz="3600">
              <a:latin typeface="Arial Black"/>
            </a:endParaRPr>
          </a:p>
          <a:p>
            <a:pPr eaLnBrk="1" hangingPunct="1">
              <a:buFont typeface="Wingdings"/>
              <a:buNone/>
              <a:defRPr/>
            </a:pPr>
            <a:endParaRPr lang="en-US" altLang="ru-RU" sz="3600">
              <a:latin typeface="Arial Black"/>
            </a:endParaRPr>
          </a:p>
          <a:p>
            <a:pPr eaLnBrk="1" hangingPunct="1">
              <a:buFont typeface="Wingdings"/>
              <a:buNone/>
              <a:defRPr/>
            </a:pPr>
            <a:r>
              <a:rPr lang="en-US" altLang="ru-RU" sz="3600">
                <a:latin typeface="Arial Black"/>
              </a:rPr>
              <a:t>She ___</a:t>
            </a:r>
            <a:r>
              <a:rPr lang="en-US" altLang="ru-RU" sz="3600">
                <a:solidFill>
                  <a:schemeClr val="folHlink"/>
                </a:solidFill>
                <a:latin typeface="Arial Black"/>
              </a:rPr>
              <a:t>(drink)</a:t>
            </a:r>
            <a:r>
              <a:rPr lang="en-US" altLang="ru-RU" sz="3600">
                <a:latin typeface="Arial Black"/>
              </a:rPr>
              <a:t> orange juice now.</a:t>
            </a:r>
            <a:endParaRPr lang="ru-RU" altLang="ru-RU" sz="3600">
              <a:latin typeface="Arial Black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0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br>
              <a:rPr lang="ru-RU" altLang="ru-RU" sz="2800" b="1">
                <a:solidFill>
                  <a:schemeClr val="accent1"/>
                </a:solidFill>
              </a:rPr>
            </a:br>
            <a:r>
              <a:rPr lang="en-US" altLang="ru-RU" sz="4000" b="1">
                <a:solidFill>
                  <a:schemeClr val="tx1"/>
                </a:solidFill>
              </a:rPr>
              <a:t>Find out mistakes</a:t>
            </a:r>
            <a:br>
              <a:rPr lang="ru-RU" altLang="ru-RU" sz="4000" b="1">
                <a:solidFill>
                  <a:srgbClr val="000099"/>
                </a:solidFill>
              </a:rPr>
            </a:br>
            <a:r>
              <a:rPr lang="ru-RU" altLang="ru-RU" sz="4000" b="1">
                <a:solidFill>
                  <a:schemeClr val="folHlink"/>
                </a:solidFill>
              </a:rPr>
              <a:t>Найди ошибки</a:t>
            </a:r>
            <a:endParaRPr lang="ru-RU" altLang="ru-RU" sz="4000" b="1">
              <a:solidFill>
                <a:schemeClr val="folHlink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/>
              <a:t>-</a:t>
            </a:r>
            <a:r>
              <a:rPr lang="en-US" altLang="ru-RU"/>
              <a:t> I am swiming.</a:t>
            </a:r>
            <a:endParaRPr lang="en-US" altLang="ru-RU"/>
          </a:p>
          <a:p>
            <a:pPr eaLnBrk="1" hangingPunct="1">
              <a:defRPr/>
            </a:pPr>
            <a:r>
              <a:rPr lang="ru-RU" altLang="ru-RU"/>
              <a:t>-</a:t>
            </a:r>
            <a:r>
              <a:rPr lang="en-US" altLang="ru-RU"/>
              <a:t>They are makeing a cake.</a:t>
            </a:r>
            <a:r>
              <a:rPr lang="ru-RU" altLang="ru-RU"/>
              <a:t> </a:t>
            </a:r>
            <a:endParaRPr lang="ru-RU" altLang="ru-RU"/>
          </a:p>
          <a:p>
            <a:pPr eaLnBrk="1" hangingPunct="1">
              <a:defRPr/>
            </a:pPr>
            <a:r>
              <a:rPr lang="ru-RU" altLang="ru-RU"/>
              <a:t>-</a:t>
            </a:r>
            <a:r>
              <a:rPr lang="en-US" altLang="ru-RU"/>
              <a:t>We are go to the cinema.</a:t>
            </a:r>
            <a:endParaRPr lang="en-US" altLang="ru-RU"/>
          </a:p>
          <a:p>
            <a:pPr eaLnBrk="1" hangingPunct="1">
              <a:defRPr/>
            </a:pPr>
            <a:r>
              <a:rPr lang="ru-RU" altLang="ru-RU"/>
              <a:t>-</a:t>
            </a:r>
            <a:r>
              <a:rPr lang="en-US" altLang="ru-RU"/>
              <a:t> My brother is listenning to the radio.</a:t>
            </a:r>
            <a:endParaRPr lang="en-US" altLang="ru-RU"/>
          </a:p>
          <a:p>
            <a:pPr eaLnBrk="1" hangingPunct="1">
              <a:defRPr/>
            </a:pPr>
            <a:r>
              <a:rPr lang="ru-RU" altLang="ru-RU"/>
              <a:t>-</a:t>
            </a:r>
            <a:r>
              <a:rPr lang="en-US" altLang="ru-RU"/>
              <a:t> My friend is runing to school.</a:t>
            </a:r>
            <a:endParaRPr lang="en-US" altLang="ru-RU"/>
          </a:p>
          <a:p>
            <a:pPr eaLnBrk="1" hangingPunct="1">
              <a:defRPr/>
            </a:pPr>
            <a:r>
              <a:rPr lang="ru-RU" altLang="ru-RU"/>
              <a:t>-</a:t>
            </a:r>
            <a:r>
              <a:rPr lang="en-US" altLang="ru-RU"/>
              <a:t> We is watching TV.</a:t>
            </a:r>
            <a:endParaRPr lang="en-US" altLang="ru-RU"/>
          </a:p>
          <a:p>
            <a:pPr eaLnBrk="1" hangingPunct="1">
              <a:buFont typeface="Wingdings"/>
              <a:buNone/>
              <a:defRPr/>
            </a:pPr>
            <a:endParaRPr lang="ru-RU" altLang="ru-RU">
              <a:solidFill>
                <a:srgbClr val="0033cc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6" name="Rectangle 8"/>
          <p:cNvSpPr>
            <a:spLocks noGrp="1" noChangeArrowheads="1"/>
          </p:cNvSpPr>
          <p:nvPr>
            <p:ph type="title" idx="0"/>
          </p:nvPr>
        </p:nvSpPr>
        <p:spPr/>
        <p:txBody>
          <a:bodyPr/>
          <a:lstStyle/>
          <a:p>
            <a:pPr algn="ctr" eaLnBrk="1" hangingPunct="1">
              <a:defRPr/>
            </a:pPr>
            <a:br>
              <a:rPr lang="en-US" altLang="ru-RU" sz="5400"/>
            </a:br>
            <a:br>
              <a:rPr lang="en-US" altLang="ru-RU" sz="5400"/>
            </a:br>
            <a:br>
              <a:rPr lang="en-US" altLang="ru-RU" sz="5400"/>
            </a:br>
            <a:br>
              <a:rPr lang="en-US" altLang="ru-RU" sz="5400"/>
            </a:br>
            <a:r>
              <a:rPr lang="en-US" altLang="ru-RU" sz="8000">
                <a:solidFill>
                  <a:schemeClr val="folHlink"/>
                </a:solidFill>
                <a:latin typeface="Algerian"/>
              </a:rPr>
              <a:t>WELL </a:t>
            </a:r>
            <a:br>
              <a:rPr lang="en-US" altLang="ru-RU" sz="8000">
                <a:solidFill>
                  <a:schemeClr val="folHlink"/>
                </a:solidFill>
                <a:latin typeface="Algerian"/>
              </a:rPr>
            </a:br>
            <a:r>
              <a:rPr lang="en-US" altLang="ru-RU" sz="8000">
                <a:solidFill>
                  <a:schemeClr val="folHlink"/>
                </a:solidFill>
                <a:latin typeface="Algerian"/>
              </a:rPr>
              <a:t>DONE !!!</a:t>
            </a:r>
            <a:endParaRPr lang="ru-RU" altLang="ru-RU" sz="8000">
              <a:solidFill>
                <a:schemeClr val="folHlink"/>
              </a:solidFill>
              <a:latin typeface="Algeri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Крест">
  <a:themeElements>
    <a:clrScheme name="Крест">
      <a:dk1>
        <a:srgbClr val="264c72"/>
      </a:dk1>
      <a:lt1>
        <a:srgbClr val="ffffff"/>
      </a:lt1>
      <a:dk2>
        <a:srgbClr val="347775"/>
      </a:dk2>
      <a:lt2>
        <a:srgbClr val="d7d7d7"/>
      </a:lt2>
      <a:accent1>
        <a:srgbClr val="63a6a4"/>
      </a:accent1>
      <a:accent2>
        <a:srgbClr val="323232"/>
      </a:accent2>
      <a:accent3>
        <a:srgbClr val="9d9c9c"/>
      </a:accent3>
      <a:accent4>
        <a:srgbClr val="c1c0c0"/>
      </a:accent4>
      <a:accent5>
        <a:srgbClr val="e5e4e4"/>
      </a:accent5>
      <a:accent6>
        <a:srgbClr val="716340"/>
      </a:accent6>
      <a:hlink>
        <a:srgbClr val="f9f1d3"/>
      </a:hlink>
      <a:folHlink>
        <a:srgbClr val="e2cdb0"/>
      </a:folHlink>
    </a:clrScheme>
    <a:fontScheme name="Остаточное изображение">
      <a:majorFont>
        <a:latin typeface="Arial"/>
        <a:ea typeface=""/>
        <a:cs typeface=""/>
        <a:font script="Jpan" typeface="ＭＳ Ｐゴシック"/>
        <a:font script="Hang" typeface="한컴 윤체 M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한컴 윤체 L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армони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hueMod val="100000"/>
                <a:satMod val="100000"/>
              </a:schemeClr>
            </a:gs>
            <a:gs pos="100000">
              <a:schemeClr val="phClr">
                <a:shade val="30000"/>
                <a:satMod val="8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shade val="50000"/>
                <a:satMod val="7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443</ep:Words>
  <ep:PresentationFormat>Экран (4:3)</ep:PresentationFormat>
  <ep:Paragraphs>102</ep:Paragraphs>
  <ep:Slides>9</ep:Slides>
  <ep:Notes>0</ep:Notes>
  <ep:TotalTime>0</ep:TotalTime>
  <ep:HiddenSlides>0</ep:HiddenSlides>
  <ep:MMClips>0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9</vt:i4>
      </vt:variant>
    </vt:vector>
  </ep:HeadingPairs>
  <ep:TitlesOfParts>
    <vt:vector size="10" baseType="lpstr">
      <vt:lpstr>Крест</vt:lpstr>
      <vt:lpstr>Слайд 1</vt:lpstr>
      <vt:lpstr>Present Continuous Tense -  это такая форма настоящего времени, которая показывает, что действие совершается в момент речи,  то есть прямо сейчас.</vt:lpstr>
      <vt:lpstr>Слайд 3</vt:lpstr>
      <vt:lpstr>Слайд 4</vt:lpstr>
      <vt:lpstr>Слайд 5</vt:lpstr>
      <vt:lpstr>Слайд 6</vt:lpstr>
      <vt:lpstr>Make up  statement, negative and question. Составь утвердительное, вопросительное и отрицательное предложение.</vt:lpstr>
      <vt:lpstr>Find out mistakes Найди ошибки</vt:lpstr>
      <vt:lpstr>WELL  DONE !!!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2015-04-01T16:40:25.000</dcterms:created>
  <dc:creator>Ольга Николаевна</dc:creator>
  <cp:lastModifiedBy>HP</cp:lastModifiedBy>
  <dcterms:modified xsi:type="dcterms:W3CDTF">2024-03-14T19:33:58.983</dcterms:modified>
  <cp:revision>91</cp:revision>
  <dc:title>Spotlight-3. Module 7. Unit 13a. “We’re having a great time”</dc:title>
  <cp:version>0906.0100.01</cp:version>
</cp:coreProperties>
</file>