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85" r:id="rId2"/>
    <p:sldId id="286" r:id="rId3"/>
    <p:sldId id="287" r:id="rId4"/>
    <p:sldId id="261" r:id="rId5"/>
    <p:sldId id="288" r:id="rId6"/>
    <p:sldId id="265" r:id="rId7"/>
    <p:sldId id="262" r:id="rId8"/>
    <p:sldId id="296" r:id="rId9"/>
    <p:sldId id="297" r:id="rId10"/>
    <p:sldId id="289" r:id="rId11"/>
    <p:sldId id="290" r:id="rId12"/>
    <p:sldId id="291" r:id="rId13"/>
    <p:sldId id="292" r:id="rId14"/>
    <p:sldId id="293" r:id="rId15"/>
    <p:sldId id="29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65" autoAdjust="0"/>
  </p:normalViewPr>
  <p:slideViewPr>
    <p:cSldViewPr>
      <p:cViewPr varScale="1">
        <p:scale>
          <a:sx n="85" d="100"/>
          <a:sy n="85" d="100"/>
        </p:scale>
        <p:origin x="10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23345-AB33-4670-9350-ABBEBC9C0B19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CF8C6E2-95A8-460D-8555-9C503196E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7350-735C-46EB-8BA3-93691D66911F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C9025-D1B2-4F54-8C65-A7D342752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47C64-945D-45FE-B442-86EFB1ECEFD5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5E9F-FC23-4430-A8B1-6FA76B719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6EF5B-9EFF-41BC-B287-C9B6313D31E2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8B8D-A0CF-47E4-BBF9-33BF0B683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E9856-5536-455D-9E87-8549DC07835B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63B52-3AFD-477C-9D3F-B81ECA1F3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EB449-8E07-4CE6-89A0-711007E0D43C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8A28E-B2DC-441E-91C0-768A90762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C815C5-2609-4C76-80FF-63082058A4FF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FCE5B0-A03F-4699-BDC0-592918A32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050D6-DD17-4720-B264-9B6DA12A87E1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9D67B-B93F-499D-9FB8-3BAB599F0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E4B2B-95F9-42F1-ABC7-37800FF13A96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641C9-57A8-42D2-8021-5158AED0F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B811-C162-4B99-BF71-9932274132CA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FFE4-96B9-4A7B-BBBA-7F4063D40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014B1-9134-4141-BE81-B69C1FD9D79E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F7200-5C1B-45D0-8B63-D799A15E2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51BE2A-A5AA-47DE-9071-05F7C887244B}" type="datetimeFigureOut">
              <a:rPr lang="ru-RU"/>
              <a:pPr>
                <a:defRPr/>
              </a:pPr>
              <a:t>17.03.2024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B73194-87B9-4EBD-AFD1-4EB16AE8B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8" r:id="rId2"/>
    <p:sldLayoutId id="2147483809" r:id="rId3"/>
    <p:sldLayoutId id="2147483810" r:id="rId4"/>
    <p:sldLayoutId id="2147483817" r:id="rId5"/>
    <p:sldLayoutId id="2147483818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900113" y="428604"/>
            <a:ext cx="7600977" cy="1071570"/>
          </a:xfrm>
        </p:spPr>
        <p:txBody>
          <a:bodyPr/>
          <a:lstStyle/>
          <a:p>
            <a:pPr algn="ctr" eaLnBrk="1" hangingPunct="1"/>
            <a:r>
              <a:rPr lang="ru-RU" b="1" i="1" dirty="0">
                <a:solidFill>
                  <a:srgbClr val="FFFF00"/>
                </a:solidFill>
                <a:latin typeface="Times New Roman" pitchFamily="18" charset="0"/>
              </a:rPr>
              <a:t>Откуда пришёл сахар?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613" y="2285992"/>
            <a:ext cx="4953000" cy="1214446"/>
          </a:xfrm>
        </p:spPr>
        <p:txBody>
          <a:bodyPr/>
          <a:lstStyle/>
          <a:p>
            <a:pPr marL="63500" algn="ctr" eaLnBrk="1" hangingPunct="1"/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Составила Кокорина </a:t>
            </a:r>
          </a:p>
          <a:p>
            <a:pPr marL="63500" algn="ctr" eaLnBrk="1" hangingPunct="1"/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Елена Геннадьевна</a:t>
            </a:r>
          </a:p>
        </p:txBody>
      </p:sp>
      <p:pic>
        <p:nvPicPr>
          <p:cNvPr id="4" name="Рисунок 3" descr="33333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4143380"/>
            <a:ext cx="3143272" cy="24783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7" descr="le-diabete-en-questi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196975"/>
            <a:ext cx="6264275" cy="4775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2" name="WordArt 8"/>
          <p:cNvSpPr>
            <a:spLocks noChangeArrowheads="1" noChangeShapeType="1" noTextEdit="1"/>
          </p:cNvSpPr>
          <p:nvPr/>
        </p:nvSpPr>
        <p:spPr bwMode="auto">
          <a:xfrm>
            <a:off x="2051050" y="285728"/>
            <a:ext cx="5400675" cy="857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Свойства сахара</a:t>
            </a:r>
          </a:p>
        </p:txBody>
      </p:sp>
      <p:sp>
        <p:nvSpPr>
          <p:cNvPr id="20483" name="Text Box 10"/>
          <p:cNvSpPr txBox="1">
            <a:spLocks noChangeArrowheads="1"/>
          </p:cNvSpPr>
          <p:nvPr/>
        </p:nvSpPr>
        <p:spPr bwMode="auto">
          <a:xfrm>
            <a:off x="3276600" y="6021388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0066"/>
                </a:solidFill>
              </a:rPr>
              <a:t>Сыпучий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7" descr="qr8nqtahbqt7mvf3hij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96975"/>
            <a:ext cx="7951817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 Box 8"/>
          <p:cNvSpPr txBox="1">
            <a:spLocks noChangeArrowheads="1"/>
          </p:cNvSpPr>
          <p:nvPr/>
        </p:nvSpPr>
        <p:spPr bwMode="auto">
          <a:xfrm>
            <a:off x="611188" y="1214422"/>
            <a:ext cx="331152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FF00"/>
                </a:solidFill>
              </a:rPr>
              <a:t> </a:t>
            </a:r>
            <a:r>
              <a:rPr lang="ru-RU" sz="2000" b="1" dirty="0">
                <a:solidFill>
                  <a:srgbClr val="002060"/>
                </a:solidFill>
              </a:rPr>
              <a:t>Без </a:t>
            </a:r>
          </a:p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</a:rPr>
              <a:t>постороннего привкуса и запаха </a:t>
            </a:r>
          </a:p>
          <a:p>
            <a:pPr algn="ctr">
              <a:spcBef>
                <a:spcPct val="50000"/>
              </a:spcBef>
            </a:pPr>
            <a:endParaRPr lang="ru-RU" sz="3200" b="1" dirty="0">
              <a:solidFill>
                <a:srgbClr val="00FF00"/>
              </a:solidFill>
            </a:endParaRPr>
          </a:p>
        </p:txBody>
      </p:sp>
      <p:pic>
        <p:nvPicPr>
          <p:cNvPr id="21507" name="Picture 9" descr="3f56a5897369cdff662b42906477f0a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644900"/>
            <a:ext cx="3648075" cy="2279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4926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908050"/>
            <a:ext cx="5761038" cy="38703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0" name="Rectangle 10"/>
          <p:cNvSpPr>
            <a:spLocks noChangeArrowheads="1"/>
          </p:cNvSpPr>
          <p:nvPr/>
        </p:nvSpPr>
        <p:spPr bwMode="auto">
          <a:xfrm>
            <a:off x="971550" y="5013325"/>
            <a:ext cx="7056438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Сахарный песок состоит из кристаллов сахарозы. Они должны быть однородными по размеру, правильными по форме, с ясно выраженными гранями, с блеском, рассыпчатыми, сухими на ощупь, без комочков</a:t>
            </a:r>
            <a:r>
              <a:rPr lang="ru-RU" sz="2000" dirty="0">
                <a:solidFill>
                  <a:srgbClr val="002060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9" descr="623794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981075"/>
            <a:ext cx="4706937" cy="3138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4" name="Rectangle 10"/>
          <p:cNvSpPr>
            <a:spLocks noChangeArrowheads="1"/>
          </p:cNvSpPr>
          <p:nvPr/>
        </p:nvSpPr>
        <p:spPr bwMode="auto">
          <a:xfrm>
            <a:off x="1187450" y="4853801"/>
            <a:ext cx="6624638" cy="61555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белый или белый с желтоватым оттенком.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Растворимость в воде полная.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535760"/>
            <a:ext cx="7921652" cy="59412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1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802930"/>
            <a:ext cx="8457188" cy="52692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7"/>
          <p:cNvSpPr>
            <a:spLocks noChangeArrowheads="1" noChangeShapeType="1" noTextEdit="1"/>
          </p:cNvSpPr>
          <p:nvPr/>
        </p:nvSpPr>
        <p:spPr bwMode="auto">
          <a:xfrm flipH="1">
            <a:off x="1571604" y="404813"/>
            <a:ext cx="5715040" cy="8921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4339" name="Text Box 8"/>
          <p:cNvSpPr txBox="1">
            <a:spLocks noChangeArrowheads="1"/>
          </p:cNvSpPr>
          <p:nvPr/>
        </p:nvSpPr>
        <p:spPr bwMode="auto">
          <a:xfrm>
            <a:off x="1116013" y="5300663"/>
            <a:ext cx="66246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получить сахарную свеклу весной ее семена сеют в землю.</a:t>
            </a:r>
          </a:p>
        </p:txBody>
      </p:sp>
      <p:pic>
        <p:nvPicPr>
          <p:cNvPr id="14340" name="Picture 12" descr="svekla_semen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484313"/>
            <a:ext cx="4824413" cy="3617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F:\сахзавод\! Фото завода !\для проекта\02 свекла в по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6846" y="772995"/>
            <a:ext cx="5422516" cy="3584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250825" y="4643446"/>
            <a:ext cx="86423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появляются всходы, которые пропалывают от сорняков. Во время роста их поливают, удобряют и только к середине осени, когда она становиться сладкая, приступают к уборке.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сахзавод\! Фото завода !\для проекта\03 уборка в поле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625817" y="1995899"/>
            <a:ext cx="6038329" cy="4484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6" name="Text Box 8"/>
          <p:cNvSpPr txBox="1">
            <a:spLocks noChangeArrowheads="1"/>
          </p:cNvSpPr>
          <p:nvPr/>
        </p:nvSpPr>
        <p:spPr bwMode="auto">
          <a:xfrm>
            <a:off x="1331913" y="1268413"/>
            <a:ext cx="69135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Убирают свеклу специальные свеклоуборочные комбайны. Они сразу же очищают клубни от листьев.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F:\сахзавод\! Фото завода !\для проекта\05 премка свеклы на заводе и ее хран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1204" y="1056555"/>
            <a:ext cx="5309378" cy="3662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1042988" y="5157788"/>
            <a:ext cx="6769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Клубни ссыпают в грузовые машины, которые везут ее на сахарные заводы</a:t>
            </a:r>
          </a:p>
        </p:txBody>
      </p:sp>
      <p:pic>
        <p:nvPicPr>
          <p:cNvPr id="17411" name="Picture 2" descr="F:\сахзавод\! Фото завода !\для проекта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84313"/>
            <a:ext cx="4465638" cy="2973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F:\сахзавод\! Фото завода !\для проекта\09 стреж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9251" y="774329"/>
            <a:ext cx="6176865" cy="4086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1187450" y="1484313"/>
            <a:ext cx="568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5" name="Text Box 7"/>
          <p:cNvSpPr txBox="1">
            <a:spLocks noChangeArrowheads="1"/>
          </p:cNvSpPr>
          <p:nvPr/>
        </p:nvSpPr>
        <p:spPr bwMode="auto">
          <a:xfrm>
            <a:off x="971550" y="5157788"/>
            <a:ext cx="7416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заводе ее моют несколько раз, режут на мелкие кусочки (мелкую стружку)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39750" y="1268413"/>
            <a:ext cx="8353425" cy="1057275"/>
          </a:xfrm>
        </p:spPr>
        <p:txBody>
          <a:bodyPr/>
          <a:lstStyle/>
          <a:p>
            <a:pPr algn="ctr" eaLnBrk="1" hangingPunct="1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варят в больших чанах, с добавлением воды. Вначале получатся патока (сладкая жидкость), а  потом ее нагревают, вода испаряется и остаются кристаллы сахара, этот сахар отбеливают и получается настоящий сахар. </a:t>
            </a:r>
          </a:p>
        </p:txBody>
      </p:sp>
      <p:pic>
        <p:nvPicPr>
          <p:cNvPr id="6147" name="Picture 3" descr="F:\сахзавод\! Фото завода !\для проекта\10 аппараты варки сахар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7175" y="2857495"/>
            <a:ext cx="3857620" cy="2964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F:\сахзавод\! Фото завода !\для проекта\11 сахар на ленте идет в упаковку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90101" y="2787411"/>
            <a:ext cx="4362464" cy="2999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769"/>
            <a:ext cx="9143999" cy="65942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28603"/>
            <a:ext cx="7858180" cy="5893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373</TotalTime>
  <Words>187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Georgia</vt:lpstr>
      <vt:lpstr>Impact</vt:lpstr>
      <vt:lpstr>Times New Roman</vt:lpstr>
      <vt:lpstr>Trebuchet MS</vt:lpstr>
      <vt:lpstr>Wingdings 2</vt:lpstr>
      <vt:lpstr>Городская</vt:lpstr>
      <vt:lpstr>Откуда пришёл сахар?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 варят в больших чанах, с добавлением воды. Вначале получатся патока (сладкая жидкость), а  потом ее нагревают, вода испаряется и остаются кристаллы сахара, этот сахар отбеливают и получается настоящий сахар.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№ 12</dc:title>
  <dc:creator>1</dc:creator>
  <cp:lastModifiedBy>Ксения Александровна Кузнецова</cp:lastModifiedBy>
  <cp:revision>76</cp:revision>
  <dcterms:created xsi:type="dcterms:W3CDTF">2014-02-01T18:21:22Z</dcterms:created>
  <dcterms:modified xsi:type="dcterms:W3CDTF">2024-03-17T06:15:39Z</dcterms:modified>
</cp:coreProperties>
</file>