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5" r:id="rId7"/>
    <p:sldId id="262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1784" y="624110"/>
            <a:ext cx="10302828" cy="60248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											</a:t>
            </a:r>
            <a:r>
              <a:rPr lang="ru-RU" sz="2000" dirty="0" smtClean="0"/>
              <a:t>МБОУ СОШ №9</a:t>
            </a:r>
            <a:br>
              <a:rPr lang="ru-RU" sz="2000" dirty="0" smtClean="0"/>
            </a:br>
            <a:r>
              <a:rPr lang="ru-RU" sz="2000" dirty="0"/>
              <a:t>	</a:t>
            </a:r>
            <a:r>
              <a:rPr lang="ru-RU" sz="2000" dirty="0" smtClean="0"/>
              <a:t>										Дошкольное отделение №4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	</a:t>
            </a:r>
            <a:r>
              <a:rPr lang="ru-RU" dirty="0" smtClean="0"/>
              <a:t>Познавательно-развивающий  проект на тему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«</a:t>
            </a:r>
            <a:r>
              <a:rPr lang="ru-RU" sz="4400" b="1" dirty="0" smtClean="0"/>
              <a:t>День Рождения </a:t>
            </a:r>
            <a:br>
              <a:rPr lang="ru-RU" sz="4400" b="1" dirty="0" smtClean="0"/>
            </a:br>
            <a:r>
              <a:rPr lang="ru-RU" sz="4400" b="1" dirty="0" smtClean="0"/>
              <a:t>          Кощея Бессмертного»</a:t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							</a:t>
            </a:r>
            <a:r>
              <a:rPr lang="ru-RU" dirty="0" smtClean="0"/>
              <a:t>Во второй младшей группе </a:t>
            </a:r>
            <a:br>
              <a:rPr lang="ru-RU" dirty="0" smtClean="0"/>
            </a:br>
            <a:r>
              <a:rPr lang="ru-RU" dirty="0"/>
              <a:t>	</a:t>
            </a:r>
            <a:r>
              <a:rPr lang="ru-RU" dirty="0" smtClean="0"/>
              <a:t>						Воспитатель: Ярукова А.А.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                                                         Мытищи, 2024г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99708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5658" y="418011"/>
            <a:ext cx="10328954" cy="6074229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 проекта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краткосрочный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познавательный, практический, развивающий, игровой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дети, воспитатель, родители воспитанников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объяснить воспитанникам что такое високосный год, познакомить детей с отрицательным сказочным героем Кощеем Бессмертным, объяснить, почему именно в последний день февраля (29.02) високосного года отмечается его день рождения.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объяснить что такое «високосный» (год, который на один день длиннее) год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сформировать представление об отрицательном сказочном герое Кощее Бессмертном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- сделать сосульку из фольги (как символ холода, мороза; «мертвого» состояния воды)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создать условия в группе для знакомства детей с Кощеем Бессмертным (просмотр мультфильма «Царевна Лягушка» 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продолжать работу по обогащению словарного запаса: побуждать детей анализировать полученную информацию, рассуждать что такое хорошо и что такое плохо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доброжелательность между детьми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нравственные качества: дружбу, вежливость, уважение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190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224" y="624109"/>
            <a:ext cx="10211388" cy="6090199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Актуальность проекта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/>
              <a:t> </a:t>
            </a:r>
            <a:r>
              <a:rPr lang="ru-RU" sz="1800" dirty="0" smtClean="0"/>
              <a:t>	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Кощей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Кащей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Бессмертный – один из самых одиозных и загадочных злодеев русских сказок. 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четыре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года, 29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февраля,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празднуется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День рождения Кощея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 В 2024 году в феврале 29 дней, именно поэтому я выбрала такую сложную тему для своих совсем маленьких воспитанников, и попыталась совсем простыми словами объяснить суть данного Древнерусского праздника.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День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Кощея - один из самых страшных и злодейских праздников, по мнению наших предков. Возможно, поэтому в русских сказках Кощей – злой и коварный персонаж и воплощение темных сил.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Главное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отличие от других злодеев в том, что он бессмертный.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Кощея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считали воплощением всяческих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бедствий.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ример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одного из бедствий – это замерзшая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одно из главных веществ в природе. Холод и низкие температуры превращают воду в лед. Вода становится твердой (мертвой). 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и позитивная сторона этого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праздника: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наших прародителей он был символом стремительно приближающейся весны и тепла, природа снова оживет и подарит новую жизнь всему, что окружает.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изготовлении сосульки 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смогла: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-познакомить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новым для них видом каркасного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конструирования, инициировать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способа «оборачивание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-создать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экспериментирования с фольгой как пластичным художественным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материалом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объединения отдельных сосулек в общую композицию —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гирлянду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видеть объект с разных сторон, узнавать его и находить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ассоциации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творческое воображение, тактильные ощущения, чувство формы, координацию «глаз- рука», мелкую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моторику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наглядно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детям образ Кощея посредством просмотра мультфильма «Царевна лягушка», одновременно поясняя воспитанникам определенные кадры: побуждая анализировать полученную информацию.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Творческое закрепление: детям было предложено раскрасить заготовленные рисунки Кощея так , как они себе его представляют. Организована выставка работ.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046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664" y="624109"/>
            <a:ext cx="10119948" cy="5972633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Подготовительный: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подбор наглядных пособий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необходимых условий для реализации проекта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приобретение необходимых материалов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Основной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объяснение детям почему год называется високосный (год, который на один день больше, чем всегда)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работа с наглядными пособиями (плакаты);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объяснение принципов каркасного конструирования, знакомство с фольгой как с пластичным художественным материалом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просмотр мультфильма «Царевна Лягушка»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проведение беседы по мультфильму, ответы на все вопросы воспитанников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рисунок-раскраска «Кощей бессмертный»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Заключительный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организация выставки детских работ.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463278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7726" y="624110"/>
            <a:ext cx="10106885" cy="128089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обучающими плакатами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683" y="2029097"/>
            <a:ext cx="3778250" cy="3778250"/>
          </a:xfrm>
        </p:spPr>
      </p:pic>
      <p:pic>
        <p:nvPicPr>
          <p:cNvPr id="6" name="Picture 2" descr="https://pichold.ru/wp-content/uploads/2021/10/4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97" y="2029097"/>
            <a:ext cx="3778250" cy="377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288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4034" y="624110"/>
            <a:ext cx="10250577" cy="128089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сосульки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31" y="1905000"/>
            <a:ext cx="5060588" cy="3159449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873" y="1905000"/>
            <a:ext cx="5165738" cy="3159449"/>
          </a:xfrm>
        </p:spPr>
      </p:pic>
    </p:spTree>
    <p:extLst>
      <p:ext uri="{BB962C8B-B14F-4D97-AF65-F5344CB8AC3E}">
        <p14:creationId xmlns:p14="http://schemas.microsoft.com/office/powerpoint/2010/main" val="825491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664" y="624110"/>
            <a:ext cx="10119948" cy="128089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Раскраска «Кощей Бессмертный»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349" y="2233749"/>
            <a:ext cx="5319264" cy="3122022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727" y="2126221"/>
            <a:ext cx="4725987" cy="3320990"/>
          </a:xfrm>
        </p:spPr>
      </p:pic>
    </p:spTree>
    <p:extLst>
      <p:ext uri="{BB962C8B-B14F-4D97-AF65-F5344CB8AC3E}">
        <p14:creationId xmlns:p14="http://schemas.microsoft.com/office/powerpoint/2010/main" val="3311551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407" y="728613"/>
            <a:ext cx="10302828" cy="6233890"/>
          </a:xfrm>
        </p:spPr>
        <p:txBody>
          <a:bodyPr>
            <a:normAutofit/>
          </a:bodyPr>
          <a:lstStyle/>
          <a:p>
            <a:r>
              <a:rPr lang="ru-RU" dirty="0"/>
              <a:t>	</a:t>
            </a:r>
            <a:r>
              <a:rPr lang="ru-RU" dirty="0" smtClean="0"/>
              <a:t>						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познакомились с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новым для них видом каркасного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конструирования (способ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«оборачивание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»), и возможностями объединения элементов в общую композицию (гирлянду).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-Продолжаем экспериментировать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фольгой как пластичным художественным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материалом.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Продолжаем развивать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видеть объект с разных сторон, узнавать его и находить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ассоциации.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Продолжаем развивать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творческое воображение, тактильные ощущения, чувство формы, координацию «глаз- рука», мелкую моторику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научились анализировать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полученную информацию.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201927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1408</TotalTime>
  <Words>15</Words>
  <Application>Microsoft Office PowerPoint</Application>
  <PresentationFormat>Широкоэкранный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Times New Roman</vt:lpstr>
      <vt:lpstr>Wingdings 3</vt:lpstr>
      <vt:lpstr>Легкий дым</vt:lpstr>
      <vt:lpstr>            МБОУ СОШ №9            Дошкольное отделение №4    Познавательно-развивающий  проект на тему                       «День Рождения            Кощея Бессмертного»         Во второй младшей группе         Воспитатель: Ярукова А.А.                                                           Мытищи, 2024г  </vt:lpstr>
      <vt:lpstr>  Срок реализации проекта: краткосрочный    Тип проекта: познавательный, практический, развивающий, игровой    Участники проекта: дети, воспитатель, родители воспитанников     Цель: объяснить воспитанникам что такое високосный год, познакомить детей с отрицательным сказочным героем Кощеем Бессмертным, объяснить, почему именно в последний день февраля (29.02) високосного года отмечается его день рождения.    Задачи:  - объяснить что такое «високосный» (год, который на один день длиннее) год  - сформировать представление об отрицательном сказочном герое Кощее Бессмертном         - сделать сосульку из фольги (как символ холода, мороза; «мертвого» состояния воды)  - создать условия в группе для знакомства детей с Кощеем Бессмертным (просмотр мультфильма «Царевна Лягушка» .  - продолжать работу по обогащению словарного запаса: побуждать детей анализировать полученную информацию, рассуждать что такое хорошо и что такое плохо  - воспитывать доброжелательность между детьми  - воспитывать нравственные качества: дружбу, вежливость, уважение</vt:lpstr>
      <vt:lpstr>                                        Актуальность проекта:   Кощей (Кащей) Бессмертный – один из самых одиозных и загадочных злодеев русских сказок.    Раз в четыре года, 29 февраля, празднуется День рождения Кощея! В 2024 году в феврале 29 дней, именно поэтому я выбрала такую сложную тему для своих совсем маленьких воспитанников, и попыталась совсем простыми словами объяснить суть данного Древнерусского праздника.  День Кощея - один из самых страшных и злодейских праздников, по мнению наших предков. Возможно, поэтому в русских сказках Кощей – злой и коварный персонаж и воплощение темных сил.  Главное его отличие от других злодеев в том, что он бессмертный.  В народе Кощея считали воплощением всяческих бедствий.  Пример одного из бедствий – это замерзшая вода, – одно из главных веществ в природе. Холод и низкие температуры превращают воду в лед. Вода становится твердой (мертвой).   Но была и позитивная сторона этого праздника: для наших прародителей он был символом стремительно приближающейся весны и тепла, природа снова оживет и подарит новую жизнь всему, что окружает.  При изготовлении сосульки я смогла:   -познакомить детей с новым для них видом каркасного конструирования, инициировать освоение способа «оборачивание».   -создать условия для экспериментирования с фольгой как пластичным художественным материалом  -показать возможность объединения отдельных сосулек в общую композицию — гирлянду  - развивать способность видеть объект с разных сторон, узнавать его и находить ассоциации  - развивать творческое воображение, тактильные ощущения, чувство формы, координацию «глаз- рука», мелкую моторику  - наглядно показать детям образ Кощея посредством просмотра мультфильма «Царевна лягушка», одновременно поясняя воспитанникам определенные кадры: побуждая анализировать полученную информацию.  Творческое закрепление: детям было предложено раскрасить заготовленные рисунки Кощея так , как они себе его представляют. Организована выставка работ.  </vt:lpstr>
      <vt:lpstr>      Этапы реализации проекта    Подготовительный:  - подбор наглядных пособий   - создание необходимых условий для реализации проекта  - приобретение необходимых материалов     Основной   - объяснение детям почему год называется високосный (год, который на один день больше, чем всегда)  - работа с наглядными пособиями (плакаты);   - объяснение принципов каркасного конструирования, знакомство с фольгой как с пластичным художественным материалом  - просмотр мультфильма «Царевна Лягушка»  - проведение беседы по мультфильму, ответы на все вопросы воспитанников  - рисунок-раскраска «Кощей бессмертный»    Заключительный   - организация выставки детских работ.  </vt:lpstr>
      <vt:lpstr>Работа с обучающими плакатами</vt:lpstr>
      <vt:lpstr>Изготовление сосульки</vt:lpstr>
      <vt:lpstr>Раскраска «Кощей Бессмертный»</vt:lpstr>
      <vt:lpstr>       Результаты  - Дети познакомились с новым для них видом каркасного конструирования (способ «оборачивание»), и возможностями объединения элементов в общую композицию (гирлянду).  -Продолжаем экспериментировать с фольгой как пластичным художественным материалом.  - Продолжаем развивать способность видеть объект с разных сторон, узнавать его и находить ассоциации.  - Продолжаем развивать творческое воображение, тактильные ощущения, чувство формы, координацию «глаз- рука», мелкую моторику  - Дети научились анализировать полученную информацию.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35</cp:revision>
  <dcterms:created xsi:type="dcterms:W3CDTF">2023-11-04T18:10:51Z</dcterms:created>
  <dcterms:modified xsi:type="dcterms:W3CDTF">2024-03-18T11:54:28Z</dcterms:modified>
</cp:coreProperties>
</file>