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391306" cy="1136775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Педагогическая технология воспитания дошкольников  в духе толерантного общения </a:t>
            </a:r>
            <a:b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«Истории </a:t>
            </a: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карапушек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как жить в мире с собой и другими?» </a:t>
            </a:r>
            <a:b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(авторы:  Алиева </a:t>
            </a: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Эвелина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Родионова Ольга)</a:t>
            </a:r>
            <a:endParaRPr lang="ru-RU" sz="20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 descr="http://ozon-st.cdn.ngenix.net/multimedia/10118873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61850"/>
            <a:ext cx="1571636" cy="20002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71670" y="1857364"/>
            <a:ext cx="50006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  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4857760"/>
            <a:ext cx="7858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Сборник включает 12 сказочных историй( по 4 для каждой группы, начиная со средней), к каждой истории дается творческое задание. На страницах технологии нет единого образа главных героев – </a:t>
            </a:r>
            <a:r>
              <a:rPr lang="ru-RU" sz="1400" dirty="0" err="1" smtClean="0"/>
              <a:t>карапушек</a:t>
            </a:r>
            <a:r>
              <a:rPr lang="ru-RU" sz="1400" dirty="0" smtClean="0"/>
              <a:t>. Это позволяет каждому ребенку примерить на себя «пиджачок» своего </a:t>
            </a:r>
            <a:r>
              <a:rPr lang="ru-RU" sz="1400" dirty="0" err="1" smtClean="0"/>
              <a:t>карапушки</a:t>
            </a:r>
            <a:r>
              <a:rPr lang="ru-RU" sz="1400" dirty="0" smtClean="0"/>
              <a:t>, который близок ему по характеру, темпераменту, манере поведения. Поэтому каждый </a:t>
            </a:r>
            <a:r>
              <a:rPr lang="ru-RU" sz="1400" dirty="0" err="1" smtClean="0"/>
              <a:t>карапушка</a:t>
            </a:r>
            <a:r>
              <a:rPr lang="ru-RU" sz="1400" dirty="0" smtClean="0"/>
              <a:t> - уникален! Это может быть и гномик, и шарик, и пирамидка. Основа технологии- погружение в образ сказочных героев и их друзей, сопереживание, совместный поиск выхода из сложных ситуаций через </a:t>
            </a:r>
            <a:r>
              <a:rPr lang="ru-RU" sz="1400" dirty="0" smtClean="0">
                <a:solidFill>
                  <a:srgbClr val="FF0000"/>
                </a:solidFill>
              </a:rPr>
              <a:t>творческое </a:t>
            </a:r>
            <a:r>
              <a:rPr lang="ru-RU" sz="1400" dirty="0" smtClean="0"/>
              <a:t>участие каждого ребенка .</a:t>
            </a:r>
          </a:p>
          <a:p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1700808"/>
            <a:ext cx="43759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Книги: Э.Ф. Алиева, О.Р. </a:t>
            </a:r>
            <a:r>
              <a:rPr lang="ru-RU" sz="1400" b="1" dirty="0" err="1" smtClean="0"/>
              <a:t>Радионова</a:t>
            </a:r>
            <a:r>
              <a:rPr lang="ru-RU" sz="1400" b="1" dirty="0" smtClean="0"/>
              <a:t>. Истории </a:t>
            </a:r>
            <a:r>
              <a:rPr lang="ru-RU" sz="1400" b="1" dirty="0" err="1" smtClean="0"/>
              <a:t>карапушек</a:t>
            </a:r>
            <a:r>
              <a:rPr lang="ru-RU" sz="1400" b="1" dirty="0" smtClean="0"/>
              <a:t>: как жить в мире с собой и другими. Национальное образование, 2015.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Э.Ф. Алиева, О.Р. </a:t>
            </a:r>
            <a:r>
              <a:rPr lang="ru-RU" sz="1400" b="1" dirty="0" err="1" smtClean="0"/>
              <a:t>Радионова</a:t>
            </a:r>
            <a:r>
              <a:rPr lang="ru-RU" sz="1400" b="1" dirty="0" smtClean="0"/>
              <a:t>. Как </a:t>
            </a:r>
            <a:r>
              <a:rPr lang="ru-RU" sz="1400" b="1" dirty="0" err="1" smtClean="0"/>
              <a:t>карапушки</a:t>
            </a:r>
            <a:r>
              <a:rPr lang="ru-RU" sz="1400" b="1" dirty="0" smtClean="0"/>
              <a:t> учились понимать друг друга. Национальное образование, 2015.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Материалы «Истории </a:t>
            </a:r>
            <a:r>
              <a:rPr lang="ru-RU" sz="1400" b="1" dirty="0" err="1" smtClean="0"/>
              <a:t>карапушек</a:t>
            </a:r>
            <a:r>
              <a:rPr lang="ru-RU" sz="1400" b="1" dirty="0" smtClean="0"/>
              <a:t>: как жить в мире с собой и другими?» состоят из двух частей:</a:t>
            </a:r>
          </a:p>
          <a:p>
            <a:r>
              <a:rPr lang="ru-RU" sz="1400" b="1" dirty="0" smtClean="0"/>
              <a:t>1-я </a:t>
            </a:r>
            <a:r>
              <a:rPr lang="ru-RU" sz="1400" dirty="0" smtClean="0"/>
              <a:t>часть- педагогическая </a:t>
            </a:r>
            <a:r>
              <a:rPr lang="ru-RU" sz="1400" dirty="0"/>
              <a:t>технология воспитания </a:t>
            </a:r>
            <a:r>
              <a:rPr lang="ru-RU" sz="1400" dirty="0" smtClean="0"/>
              <a:t>детей  </a:t>
            </a:r>
            <a:r>
              <a:rPr lang="ru-RU" sz="1400" dirty="0"/>
              <a:t>в духе толерантного </a:t>
            </a:r>
            <a:r>
              <a:rPr lang="ru-RU" sz="1400" dirty="0" smtClean="0"/>
              <a:t>общения,</a:t>
            </a:r>
          </a:p>
          <a:p>
            <a:r>
              <a:rPr lang="ru-RU" sz="1400" dirty="0" smtClean="0"/>
              <a:t> </a:t>
            </a:r>
            <a:r>
              <a:rPr lang="ru-RU" sz="1400" b="1" dirty="0"/>
              <a:t>2-я </a:t>
            </a:r>
            <a:r>
              <a:rPr lang="ru-RU" sz="1400" dirty="0" smtClean="0"/>
              <a:t>часть- сборник </a:t>
            </a:r>
            <a:r>
              <a:rPr lang="ru-RU" sz="1400" dirty="0"/>
              <a:t>сказочных историй с творческими </a:t>
            </a:r>
            <a:r>
              <a:rPr lang="ru-RU" sz="1400" dirty="0" smtClean="0"/>
              <a:t>заданиями.</a:t>
            </a:r>
            <a:endParaRPr lang="ru-RU" sz="1400" b="1" dirty="0" smtClean="0"/>
          </a:p>
        </p:txBody>
      </p:sp>
      <p:pic>
        <p:nvPicPr>
          <p:cNvPr id="9" name="Рисунок 8" descr="maxres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2285992"/>
            <a:ext cx="1571636" cy="2038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Примерная (модифицированная) циклограмма организации воспитательно-образовательной работы по педагогической технологии </a:t>
            </a:r>
            <a:endParaRPr lang="ru-RU" sz="2000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105344"/>
              </p:ext>
            </p:extLst>
          </p:nvPr>
        </p:nvGraphicFramePr>
        <p:xfrm>
          <a:off x="107502" y="692696"/>
          <a:ext cx="8928993" cy="5756518"/>
        </p:xfrm>
        <a:graphic>
          <a:graphicData uri="http://schemas.openxmlformats.org/drawingml/2006/table">
            <a:tbl>
              <a:tblPr/>
              <a:tblGrid>
                <a:gridCol w="1924692"/>
                <a:gridCol w="3234280"/>
                <a:gridCol w="3770021"/>
              </a:tblGrid>
              <a:tr h="350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Тематический раздел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Концепт- сценарии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Сказочные истории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746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1."Нас- много! Мы- разные!"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Что такое хорошо и что такое плохо?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 "Как карапушка Клякса грибы собирал".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74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Разве быть не похожим на других- это плохо?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 "Приключения карапушек на снежной горке".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83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Мы такие разные!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 "Как карапушки ходили в поход"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43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Мы интересны друг другу!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 "История о том, как карапушки испекли хлеб- лаваш".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91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2."Учимся понимать друг друга".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Традиции и обычаи разных народов.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5. "Сказка про цветы и волшебство"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74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Пойми меня.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6. "История о том, как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карапушки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поспорили".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74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Почему обиделся друг?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7. "Как обидные слова пытались поссорить друзей".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43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Стань лучше ради другого.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8.Необыкновенное превращение одуванчика в паровозик".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43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3."Помоги ближнему".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Если добрый ты!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9. "Сказка пор картину и палитру".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43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Вместе тесно, а врозь- скучно.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 "Сказка о том, как карапушки украшали елочку".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43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Мы разные, но дружные.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11. "Соревнования на "колесиках"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43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Давайте жить дружно!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12. "Как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карапушки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встречали праздник- День примирения". </a:t>
                      </a:r>
                    </a:p>
                  </a:txBody>
                  <a:tcPr marL="29613" marR="29613" marT="625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ООД по социально- коммуникативному развитию</a:t>
            </a:r>
            <a:br>
              <a:rPr lang="ru-RU" sz="2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 «Истории </a:t>
            </a:r>
            <a:r>
              <a:rPr lang="ru-RU" sz="2000" b="1" dirty="0" err="1" smtClean="0">
                <a:solidFill>
                  <a:srgbClr val="C00000"/>
                </a:solidFill>
                <a:latin typeface="+mn-lt"/>
              </a:rPr>
              <a:t>карапушек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 в необычном детском саду»</a:t>
            </a:r>
            <a:br>
              <a:rPr lang="ru-RU" sz="2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(в средней «Б» группе)</a:t>
            </a:r>
            <a:endParaRPr lang="ru-RU" sz="20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1" name="Содержимое 10" descr="c7252c52ebde4db0b5d295e0b78aaaf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3857628"/>
            <a:ext cx="3143272" cy="2034387"/>
          </a:xfrm>
        </p:spPr>
      </p:pic>
      <p:pic>
        <p:nvPicPr>
          <p:cNvPr id="9" name="Рисунок 8" descr="DSC036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3929066"/>
            <a:ext cx="3071834" cy="2046306"/>
          </a:xfrm>
          <a:prstGeom prst="rect">
            <a:avLst/>
          </a:prstGeom>
        </p:spPr>
      </p:pic>
      <p:pic>
        <p:nvPicPr>
          <p:cNvPr id="12" name="Рисунок 11" descr="DSC036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1428736"/>
            <a:ext cx="3000396" cy="2032015"/>
          </a:xfrm>
          <a:prstGeom prst="rect">
            <a:avLst/>
          </a:prstGeom>
        </p:spPr>
      </p:pic>
      <p:pic>
        <p:nvPicPr>
          <p:cNvPr id="13" name="Рисунок 12" descr="Five-Nights-at-Freddy's-Игры-Игровой-арт-Mangle-184129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1357298"/>
            <a:ext cx="3143272" cy="20564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786" y="592933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Участие родителей в мероприятии.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335756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Знакомство со сказочной историей с применением макета.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429256" y="342900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Трансформирование макета в игровое поле.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572132" y="6000768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Каждый ребенок смог побыть в роли </a:t>
            </a:r>
            <a:r>
              <a:rPr lang="ru-RU" sz="1400" dirty="0" err="1" smtClean="0"/>
              <a:t>карапушки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446</Words>
  <Application>Microsoft Office PowerPoint</Application>
  <PresentationFormat>Экран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Педагогическая технология воспитания дошкольников  в духе толерантного общения  «Истории карапушек: как жить в мире с собой и другими?»  (авторы:  Алиева Эвелина, Родионова Ольга)</vt:lpstr>
      <vt:lpstr>Примерная (модифицированная) циклограмма организации воспитательно-образовательной работы по педагогической технологии </vt:lpstr>
      <vt:lpstr>ООД по социально- коммуникативному развитию  «Истории карапушек в необычном детском саду» (в средней «Б» группе)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технология воспитания подрастающего поколения в духе толерантного общения «Истории карапушек: как жить в мире с собой и другими?» (авторы:  Алиева Эвелина, Родионова Ольга)</dc:title>
  <dc:creator>Андрей</dc:creator>
  <cp:lastModifiedBy>my</cp:lastModifiedBy>
  <cp:revision>46</cp:revision>
  <dcterms:created xsi:type="dcterms:W3CDTF">2017-04-18T15:59:45Z</dcterms:created>
  <dcterms:modified xsi:type="dcterms:W3CDTF">2023-11-18T09:43:44Z</dcterms:modified>
</cp:coreProperties>
</file>