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5" r:id="rId2"/>
    <p:sldId id="265" r:id="rId3"/>
    <p:sldId id="267" r:id="rId4"/>
    <p:sldId id="270" r:id="rId5"/>
    <p:sldId id="268" r:id="rId6"/>
    <p:sldId id="278" r:id="rId7"/>
    <p:sldId id="280" r:id="rId8"/>
    <p:sldId id="281" r:id="rId9"/>
    <p:sldId id="279" r:id="rId10"/>
    <p:sldId id="282" r:id="rId11"/>
    <p:sldId id="269" r:id="rId12"/>
    <p:sldId id="277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836712"/>
            <a:ext cx="77724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Российская Федерация</a:t>
            </a:r>
            <a:br>
              <a:rPr lang="ru-RU" dirty="0"/>
            </a:br>
            <a:r>
              <a:rPr lang="ru-RU" dirty="0"/>
              <a:t>Красноярский край </a:t>
            </a:r>
            <a:br>
              <a:rPr lang="ru-RU" dirty="0"/>
            </a:br>
            <a:r>
              <a:rPr lang="ru-RU" dirty="0"/>
              <a:t>Муниципальное дошкольное образовательное бюджетное учреждение «Детский сад №1 «Садко» общеразвивающего вида с приоритетным осуществлением деятельности по познавательно-речевому направлению развития детей»</a:t>
            </a:r>
            <a:br>
              <a:rPr lang="ru-RU" dirty="0"/>
            </a:br>
            <a:r>
              <a:rPr lang="ru-RU" dirty="0"/>
              <a:t>662610, Красноярский </a:t>
            </a:r>
            <a:r>
              <a:rPr lang="ru-RU" dirty="0" smtClean="0"/>
              <a:t>край</a:t>
            </a:r>
          </a:p>
          <a:p>
            <a:pPr algn="ctr"/>
            <a:endParaRPr lang="ru-RU"/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Опыт работы по технологии </a:t>
            </a:r>
            <a:br>
              <a:rPr lang="ru-RU" dirty="0"/>
            </a:br>
            <a:r>
              <a:rPr lang="ru-RU" sz="3200" dirty="0">
                <a:cs typeface="Times New Roman" panose="02020603050405020304" pitchFamily="18" charset="0"/>
              </a:rPr>
              <a:t>Образовательное событие</a:t>
            </a:r>
            <a:br>
              <a:rPr lang="ru-RU" sz="3200" dirty="0">
                <a:cs typeface="Times New Roman" panose="02020603050405020304" pitchFamily="18" charset="0"/>
              </a:rPr>
            </a:br>
            <a:r>
              <a:rPr lang="ru-RU" dirty="0"/>
              <a:t>в старшей группе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                                                                   Воспитатель Терехова Т. П.</a:t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организации </a:t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событий: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786842" cy="470916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5 этап – рефлексия, эффект от участия в образовательном событии. По итогам образовательного события проводится обмен мнениями об участии в событии, участники делятся своими впечатлениями, высказывают свое мнение по поводу прожитого. На этапе оценки анализируются полученные результаты, определяется эффективность воспитательного воздействия, учитывается положительный и негативный опыт организации и осуществления события, с учетом проведенного анализа вносятся коррективы в учебно-воспитательный процесс. </a:t>
            </a:r>
          </a:p>
          <a:p>
            <a:endParaRPr lang="ru-RU" sz="2400" dirty="0"/>
          </a:p>
        </p:txBody>
      </p:sp>
      <p:pic>
        <p:nvPicPr>
          <p:cNvPr id="4" name="Picture 7" descr="C:\Users\zxc\Desktop\full_7MBYSH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5143512"/>
            <a:ext cx="2071702" cy="1475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0648"/>
            <a:ext cx="69602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Ценность образовательного события в том, что оно создает целостное единство образовательного процесса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285992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Построение  образовательного  процесса  на основе комплексно-тематического принципа, приближенного к так называемому «событийному» принципу,  позволит сделать жизнь детей детском саду более интересной, а образовательный процесс – мотивированным.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709160"/>
          </a:xfrm>
        </p:spPr>
        <p:txBody>
          <a:bodyPr>
            <a:no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основу реализации комплексно-тематического планирования положены следующие подходы: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яркое событие в природе, социальной жизни общества или праздник;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яркие события, специально смоделированные воспитателем, путем внесения новых, необычных интересных предметов;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события, формирующие чувство гражданской принадлежности ребенка (День России, День защитника Отечества, День Победы) 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явления нравственной жизни (Дни «спасибо», доброты, друзей) 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явления окружающей природы (Дни воды, земли, птиц, животных) 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мир искусства и литературы (Дни поэзии, детской книги, театра)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традиционные праздничные события семьи, общества и государства (Новый год,  День 8 марта, Праздник весны и труда, День матери) 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наиболее важные профессии (дни воспитателя, врача, день работников пищевой промышленности, день строителя).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099" name="Picture 3" descr="C:\Users\zxc\Desktop\взрослая-рука-hildren-s-24792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71612"/>
            <a:ext cx="4735428" cy="47354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zxc\Desktop\DnXGT3QWsAAGDY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5549870" cy="4131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2690336"/>
            <a:ext cx="777686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 событийного подхода заимствована из педагогической системы А. С. Макаренко, который отмечал, что большое значение в жизни человека имеют яркие и волнующие события.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71480"/>
            <a:ext cx="410160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Сущность образовательного события </a:t>
            </a:r>
          </a:p>
          <a:p>
            <a:pPr algn="just"/>
            <a:r>
              <a:rPr lang="ru-RU" sz="2800" dirty="0" smtClean="0"/>
              <a:t>заключается в том, что организуются специальные условия для детского действия, полученный опыт, осмысленный и осознанный, превращается в средство для достижения новой, уже более высокой, цели.</a:t>
            </a:r>
            <a:endParaRPr lang="ru-RU" sz="2800" dirty="0"/>
          </a:p>
        </p:txBody>
      </p:sp>
      <p:pic>
        <p:nvPicPr>
          <p:cNvPr id="24578" name="Picture 2" descr="C:\Users\zxc\Desktop\7894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29066"/>
            <a:ext cx="4286248" cy="2602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C:\Users\zxc\Desktop\014630f6951ea2f3579d6e04bb51b25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42918"/>
            <a:ext cx="4137764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199748"/>
            <a:ext cx="82809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технологии образовательное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событие: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присвоение детьми социального опыта через нетрадиционные формы, повышение познавательной активности   детей, вовлечение родителей в образовательный и воспитательный процесс.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643446"/>
            <a:ext cx="2841998" cy="18952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628" name="Picture 4" descr="C:\Users\zxc\Desktop\kakiye-razvivayushchiye-zanyatiya-nuzhny-detyam-5-6-let-dlya-podgotovki-k-shkole-1024x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3167490" cy="18899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629" name="Picture 5" descr="C:\Users\zxc\Desktop\fc9a60dac2a03e1cce8fc8bdd5004bfd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357430"/>
            <a:ext cx="3564679" cy="20330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0"/>
            <a:ext cx="6215106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 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Самое главное – подходить к организации события  творчески.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Предоставить детям действовать самостоятельно, избегая прямых инструкций.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Стараться  не сдерживать инициативы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делать  за них то, что они могут сделать самостоятельно.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Помогать  детям формировать навыки самостоятельного решения проблемы.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Стараться избегать оценочных  суждений.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принцип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 который опирается образовательное событие  –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«От сотрудничества – к содружеству, от содружества к сотворчеству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соуправлению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Users\zxc\Desktop\Au_Pair_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643182"/>
            <a:ext cx="2107880" cy="2107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организации образовательных событий: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1 этап – определение тематики образовательных событий. Мероприятия фиксируются в комплексно- тематическом планировании, годовом плане работы учреждения, планах воспитательной работы.</a:t>
            </a:r>
          </a:p>
          <a:p>
            <a:endParaRPr lang="ru-RU" dirty="0"/>
          </a:p>
        </p:txBody>
      </p:sp>
      <p:pic>
        <p:nvPicPr>
          <p:cNvPr id="4" name="Picture 2" descr="C:\Users\zxc\Desktop\bfa3f596429c8cb65fdcd2b8cb8566e7-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357694"/>
            <a:ext cx="2724904" cy="2041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организации </a:t>
            </a:r>
            <a:b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событий: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70916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 2 этап – определение целей и задач предстоящего образовательного события, планирование этапов подготовки. В идеале, здесь должна быть организована совместная деятельность педагога и воспитанников, но на практике не всегда так получается. Поэтому педагог сам определяет цели и задачи образовательного события. Если в данном мероприятии участвуют несколько педагогов, тогда они организуют данную деятельность совместно. Идет определение целей организованной образовательной деятельности разной по содержанию и форме, традиционной и нетрадиционной. Педагог определяет, какие дополнительные ресурсы ему необходимы для проведение образовательного события (совместная деятельность с другими педагогами, родителями и др., также планируется их совместная деятельность, разрабатывается модель достижения поставленной цели, определяются средства, необходимые для ее достижения, детализируется деятельность на каждом шаге с учетом индивидуальных особенностей личности, отношений в группе и готовности к событию).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организации </a:t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событий: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3 этап – подготовка к образовательному событию. В процессе подготовки к образовательному событию воспитанники получают знания и умения, которые будут необходимы при проведении образовательного события. Здесь проводятся творческие мастерские, детям даются специальные задания, ребята готовят творческие работы, осуществляется просмотр тематических материалов. </a:t>
            </a:r>
          </a:p>
          <a:p>
            <a:pPr algn="just"/>
            <a:endParaRPr lang="ru-RU" sz="2400" dirty="0"/>
          </a:p>
        </p:txBody>
      </p:sp>
      <p:pic>
        <p:nvPicPr>
          <p:cNvPr id="4" name="Picture 6" descr="C:\Users\zxc\Desktop\istockphoto-1195425752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572008"/>
            <a:ext cx="2297198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5" descr="C:\Users\zxc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589868"/>
            <a:ext cx="2071702" cy="155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организации </a:t>
            </a:r>
            <a:b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образовательных событий: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4 этап – проведение образовательного события, самый замечательный и долгожданный момент действия. Сам сценарий образовательного события разрабатывается педагогом. Яркая наглядность (оформление выставки из детских работ, оформление места проведения события согласно тематике, творческое игровое действие, неожиданность и </a:t>
            </a:r>
            <a:r>
              <a:rPr lang="ru-RU" sz="2400" dirty="0" err="1" smtClean="0"/>
              <a:t>сюрпризность</a:t>
            </a:r>
            <a:r>
              <a:rPr lang="ru-RU" sz="2400" dirty="0" smtClean="0"/>
              <a:t> – обязательные критерии подготовки образовательного события). </a:t>
            </a:r>
          </a:p>
          <a:p>
            <a:pPr algn="just"/>
            <a:endParaRPr lang="ru-RU" sz="2400" dirty="0"/>
          </a:p>
        </p:txBody>
      </p:sp>
      <p:pic>
        <p:nvPicPr>
          <p:cNvPr id="4" name="Picture 3" descr="C:\Users\zxc\Desktop\87d17369433505.Y3JvcCwxMzY3LDEwNzAsMTYs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786322"/>
            <a:ext cx="2286016" cy="178807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237</TotalTime>
  <Words>532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Этапы организации образовательных событий: </vt:lpstr>
      <vt:lpstr> Этапы организации  образовательных событий: </vt:lpstr>
      <vt:lpstr> Этапы организации  образовательных событий: </vt:lpstr>
      <vt:lpstr> Этапы организации  образовательных событий: </vt:lpstr>
      <vt:lpstr> Этапы организации  образовательных событий: 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 ADMIN</dc:creator>
  <cp:lastModifiedBy>User</cp:lastModifiedBy>
  <cp:revision>48</cp:revision>
  <dcterms:created xsi:type="dcterms:W3CDTF">2020-10-31T16:58:07Z</dcterms:created>
  <dcterms:modified xsi:type="dcterms:W3CDTF">2024-03-16T11:17:41Z</dcterms:modified>
</cp:coreProperties>
</file>